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4" r:id="rId2"/>
    <p:sldId id="295" r:id="rId3"/>
    <p:sldId id="287" r:id="rId4"/>
    <p:sldId id="292" r:id="rId5"/>
    <p:sldId id="293" r:id="rId6"/>
    <p:sldId id="296" r:id="rId7"/>
  </p:sldIdLst>
  <p:sldSz cx="17559338" cy="9875838"/>
  <p:notesSz cx="6858000" cy="9144000"/>
  <p:defaultTextStyle>
    <a:defPPr>
      <a:defRPr lang="pt-BR"/>
    </a:defPPr>
    <a:lvl1pPr marL="0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3" orient="horz" pos="6219">
          <p15:clr>
            <a:srgbClr val="A4A3A4"/>
          </p15:clr>
        </p15:guide>
        <p15:guide id="17">
          <p15:clr>
            <a:srgbClr val="A4A3A4"/>
          </p15:clr>
        </p15:guide>
        <p15:guide id="19" pos="11059">
          <p15:clr>
            <a:srgbClr val="A4A3A4"/>
          </p15:clr>
        </p15:guide>
        <p15:guide id="21" pos="5531" userDrawn="1">
          <p15:clr>
            <a:srgbClr val="A4A3A4"/>
          </p15:clr>
        </p15:guide>
        <p15:guide id="22" orient="horz" pos="31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FEB70C"/>
    <a:srgbClr val="FFCC00"/>
    <a:srgbClr val="E7E7E7"/>
    <a:srgbClr val="292929"/>
    <a:srgbClr val="0076A3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1" autoAdjust="0"/>
    <p:restoredTop sz="93742" autoAdjust="0"/>
  </p:normalViewPr>
  <p:slideViewPr>
    <p:cSldViewPr snapToGrid="0">
      <p:cViewPr varScale="1">
        <p:scale>
          <a:sx n="82" d="100"/>
          <a:sy n="82" d="100"/>
        </p:scale>
        <p:origin x="216" y="360"/>
      </p:cViewPr>
      <p:guideLst>
        <p:guide orient="horz"/>
        <p:guide orient="horz" pos="6219"/>
        <p:guide/>
        <p:guide pos="11059"/>
        <p:guide pos="5531"/>
        <p:guide orient="horz" pos="3111"/>
      </p:guideLst>
    </p:cSldViewPr>
  </p:slideViewPr>
  <p:notesTextViewPr>
    <p:cViewPr>
      <p:scale>
        <a:sx n="1" d="1"/>
        <a:sy n="1" d="1"/>
      </p:scale>
      <p:origin x="0" y="-24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87A-9E05-964C-A4CA-3DBC0BC1C857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9E9A-FD1A-9D40-B596-0E8C8B4E63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0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b="1" dirty="0" smtClean="0"/>
              <a:t>SLIDEKIT 2017</a:t>
            </a:r>
          </a:p>
          <a:p>
            <a:r>
              <a:rPr lang="pt-BR" dirty="0" smtClean="0"/>
              <a:t>Base criativa da sua apresentação</a:t>
            </a:r>
          </a:p>
          <a:p>
            <a:r>
              <a:rPr lang="pt-BR" dirty="0" smtClean="0"/>
              <a:t>EXAME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8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2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8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4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323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0075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89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1368143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054" indent="-513054" algn="l" defTabSz="1368143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1617" indent="-427544" algn="l" defTabSz="1368143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180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4251" indent="-342036" algn="l" defTabSz="13681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323" indent="-342036" algn="l" defTabSz="1368143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394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46467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0538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14609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71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14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216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87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358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429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850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574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hyperlink" Target="https://goo.gl/tLShbL" TargetMode="External"/><Relationship Id="rId11" Type="http://schemas.openxmlformats.org/officeDocument/2006/relationships/image" Target="../media/image28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s://goo.gl/tLShbL" TargetMode="External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https://goo.gl/tLShbL" TargetMode="External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33.jp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hyperlink" Target="mailto:comercial@monkeybusiness.com.br?subject=Vi%20a%20apresenta&#231;&#227;o%20Institucional%20e%20quero%20contratar%20a%20MonkeyBusiness" TargetMode="External"/><Relationship Id="rId27" Type="http://schemas.openxmlformats.org/officeDocument/2006/relationships/image" Target="../media/image38.png"/><Relationship Id="rId28" Type="http://schemas.openxmlformats.org/officeDocument/2006/relationships/hyperlink" Target="http://www.monkeybusiness.com.br/" TargetMode="External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66" y="1340"/>
            <a:ext cx="17554540" cy="987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572" y="2158515"/>
            <a:ext cx="171432" cy="5558810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6386300" y="7687165"/>
            <a:ext cx="172704" cy="2187334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4" t="30673" r="32803" b="61135"/>
          <a:stretch/>
        </p:blipFill>
        <p:spPr>
          <a:xfrm>
            <a:off x="7338166" y="3029744"/>
            <a:ext cx="4462065" cy="80908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tângulo 46"/>
          <p:cNvSpPr/>
          <p:nvPr/>
        </p:nvSpPr>
        <p:spPr>
          <a:xfrm>
            <a:off x="7373300" y="3787111"/>
            <a:ext cx="10183003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1" t="41554" r="44144" b="50579"/>
          <a:stretch/>
        </p:blipFill>
        <p:spPr>
          <a:xfrm>
            <a:off x="7411425" y="4104367"/>
            <a:ext cx="2395687" cy="77699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tângulo 52"/>
          <p:cNvSpPr/>
          <p:nvPr/>
        </p:nvSpPr>
        <p:spPr>
          <a:xfrm>
            <a:off x="7373301" y="4858555"/>
            <a:ext cx="10183005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 t="50789" r="43022" b="42124"/>
          <a:stretch/>
        </p:blipFill>
        <p:spPr>
          <a:xfrm>
            <a:off x="7373299" y="5016524"/>
            <a:ext cx="2630983" cy="699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Conector Reto 64"/>
          <p:cNvCxnSpPr/>
          <p:nvPr/>
        </p:nvCxnSpPr>
        <p:spPr>
          <a:xfrm>
            <a:off x="7411426" y="5901424"/>
            <a:ext cx="10146148" cy="0"/>
          </a:xfrm>
          <a:prstGeom prst="line">
            <a:avLst/>
          </a:prstGeom>
          <a:ln w="3175">
            <a:solidFill>
              <a:srgbClr val="FFFFFF">
                <a:alpha val="2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4" t="63694" r="47020" b="30660"/>
          <a:stretch/>
        </p:blipFill>
        <p:spPr>
          <a:xfrm>
            <a:off x="7382775" y="6290205"/>
            <a:ext cx="1918183" cy="5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5588E-6 0 L -0.12097 0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0" dur="4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7.05244E-7 -6.10932E-7 L 0.09765 -6.10932E-7 " pathEditMode="relative" rAng="0" ptsTypes="AA">
                                      <p:cBhvr>
                                        <p:cTn id="83" dur="4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2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7"/>
          </a:xfrm>
          <a:prstGeom prst="rect">
            <a:avLst/>
          </a:prstGeom>
        </p:spPr>
      </p:pic>
      <p:pic>
        <p:nvPicPr>
          <p:cNvPr id="11" name="AmazonSwamp - FREE Video Background Loops HD 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grayscl/>
          </a:blip>
          <a:srcRect l="581" t="68" r="30160" b="3419"/>
          <a:stretch/>
        </p:blipFill>
        <p:spPr>
          <a:xfrm>
            <a:off x="-14633" y="-2"/>
            <a:ext cx="12599039" cy="98758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-1"/>
            <a:ext cx="17558192" cy="98764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57263" r="7943" b="9120"/>
          <a:stretch/>
        </p:blipFill>
        <p:spPr>
          <a:xfrm>
            <a:off x="1378634" y="5655212"/>
            <a:ext cx="14785144" cy="3319976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5670738" y="5692029"/>
            <a:ext cx="6217863" cy="35064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983543" y="6501265"/>
            <a:ext cx="13750880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96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TÍTULO </a:t>
            </a:r>
            <a:r>
              <a:rPr lang="pt-BR" sz="96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APRESENTAÇÃO</a:t>
            </a:r>
            <a:endParaRPr lang="pt-BR" sz="9600" b="1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994028" y="7753348"/>
            <a:ext cx="824366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800" dirty="0" smtClean="0">
                <a:solidFill>
                  <a:srgbClr val="292929"/>
                </a:solidFill>
                <a:latin typeface="Century Gothic" panose="020B0502020202020204" pitchFamily="34" charset="0"/>
              </a:rPr>
              <a:t>SUBTÍTULO APRESENTAÇÃO</a:t>
            </a:r>
          </a:p>
        </p:txBody>
      </p:sp>
      <p:pic>
        <p:nvPicPr>
          <p:cNvPr id="10" name="Picture 9">
            <a:hlinkClick r:id="rId10"/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9550" y="909078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49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088E-6 -1.25221E-6 L 1.48088E-6 0.00981 " pathEditMode="relative" rAng="0" ptsTypes="AA">
                                      <p:cBhvr>
                                        <p:cTn id="12" dur="3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8088E-6 -1.25221E-6 L 1.48088E-6 0.00981 " pathEditMode="relative" rAng="0" ptsTypes="AA">
                                      <p:cBhvr>
                                        <p:cTn id="17" dur="3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48088E-6 -1.25221E-6 L 1.48088E-6 0.00981 " pathEditMode="relative" rAng="0" ptsTypes="AA">
                                      <p:cBhvr>
                                        <p:cTn id="22" dur="3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 animBg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-1"/>
            <a:ext cx="17558192" cy="987648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4"/>
          <a:stretch/>
        </p:blipFill>
        <p:spPr>
          <a:xfrm>
            <a:off x="8478982" y="-1"/>
            <a:ext cx="9080356" cy="987648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44" y="1719029"/>
            <a:ext cx="10107132" cy="3102836"/>
          </a:xfrm>
          <a:prstGeom prst="rect">
            <a:avLst/>
          </a:prstGeom>
          <a:solidFill>
            <a:srgbClr val="FEB70C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 rot="5400000">
            <a:off x="8812399" y="3188657"/>
            <a:ext cx="2576515" cy="163580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064027" y="1961139"/>
            <a:ext cx="867993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54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OREM IPSUM DOLOR SIT AMET, CONSECTETUR</a:t>
            </a:r>
          </a:p>
          <a:p>
            <a:pPr algn="r">
              <a:lnSpc>
                <a:spcPct val="80000"/>
              </a:lnSpc>
            </a:pPr>
            <a:r>
              <a:rPr lang="pt-BR" sz="54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 ADIPISCING ELIT. SED UT TURPIS VITAE DOLOR</a:t>
            </a:r>
            <a:endParaRPr lang="pt-BR" sz="5400" b="1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15884" y="5147100"/>
            <a:ext cx="7895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,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Praesent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venenatis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sagittis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orci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scelerisque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15884" y="7674865"/>
            <a:ext cx="7895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,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Praesent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venenatis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sagittis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orci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scelerisque</a:t>
            </a:r>
            <a:r>
              <a:rPr lang="pt-BR" sz="24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432262" y="7380479"/>
            <a:ext cx="7614458" cy="0"/>
          </a:xfrm>
          <a:prstGeom prst="line">
            <a:avLst/>
          </a:prstGeom>
          <a:ln>
            <a:solidFill>
              <a:srgbClr val="131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36483" y="909078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2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4.79613E-6 -4.92204E-6 L -0.03281 -4.92204E-6 " pathEditMode="relative" rAng="0" ptsTypes="AA">
                                      <p:cBhvr>
                                        <p:cTn id="20" dur="3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613E-6 -4.92204E-6 L -0.03281 -4.92204E-6 " pathEditMode="relative" rAng="0" ptsTypes="AA">
                                      <p:cBhvr>
                                        <p:cTn id="25" dur="3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79613E-6 -4.92204E-6 L -0.03281 -4.92204E-6 " pathEditMode="relative" rAng="0" ptsTypes="AA">
                                      <p:cBhvr>
                                        <p:cTn id="33" dur="3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-1"/>
            <a:ext cx="17558192" cy="98764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6228" r="2455" b="70205"/>
          <a:stretch/>
        </p:blipFill>
        <p:spPr>
          <a:xfrm>
            <a:off x="432262" y="225642"/>
            <a:ext cx="16695960" cy="23275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35857" r="83814" b="38891"/>
          <a:stretch/>
        </p:blipFill>
        <p:spPr>
          <a:xfrm>
            <a:off x="593262" y="3823847"/>
            <a:ext cx="2427316" cy="24938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35857" r="56542" b="38891"/>
          <a:stretch/>
        </p:blipFill>
        <p:spPr>
          <a:xfrm>
            <a:off x="5148349" y="3823847"/>
            <a:ext cx="2477193" cy="24938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1" t="35857" r="29554" b="38891"/>
          <a:stretch/>
        </p:blipFill>
        <p:spPr>
          <a:xfrm>
            <a:off x="9930938" y="3823847"/>
            <a:ext cx="2427317" cy="24938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4" t="35857" r="2361" b="38891"/>
          <a:stretch/>
        </p:blipFill>
        <p:spPr>
          <a:xfrm>
            <a:off x="14663651" y="3823847"/>
            <a:ext cx="2480047" cy="2493818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987339" y="6436815"/>
            <a:ext cx="16625" cy="3147786"/>
          </a:xfrm>
          <a:prstGeom prst="line">
            <a:avLst/>
          </a:prstGeom>
          <a:ln>
            <a:solidFill>
              <a:srgbClr val="13131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8769928" y="6436815"/>
            <a:ext cx="16625" cy="3147786"/>
          </a:xfrm>
          <a:prstGeom prst="line">
            <a:avLst/>
          </a:prstGeom>
          <a:ln>
            <a:solidFill>
              <a:srgbClr val="13131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3502641" y="6436815"/>
            <a:ext cx="16625" cy="3147786"/>
          </a:xfrm>
          <a:prstGeom prst="line">
            <a:avLst/>
          </a:prstGeom>
          <a:ln>
            <a:solidFill>
              <a:srgbClr val="13131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01093" y="6354764"/>
            <a:ext cx="281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LOREM IPSUM DOLOR SIT AMET, CONSECTETUR</a:t>
            </a:r>
            <a:endParaRPr lang="pt-BR" sz="1800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2633" y="7017720"/>
            <a:ext cx="3048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 smtClean="0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ut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1800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.</a:t>
            </a:r>
            <a:endParaRPr lang="pt-BR" sz="1800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989431" y="6354764"/>
            <a:ext cx="281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LOREM IPSUM DOLOR SIT AMET, CONSECTETUR</a:t>
            </a:r>
            <a:endParaRPr lang="pt-BR" sz="1800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870971" y="7017720"/>
            <a:ext cx="3048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 smtClean="0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ut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Praesent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venenatis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sagittis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orci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scelerisque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659657" y="6354764"/>
            <a:ext cx="281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LOREM IPSUM DOLOR SIT AMET, CONSECTETUR</a:t>
            </a:r>
            <a:endParaRPr lang="pt-BR" sz="1800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9541197" y="7017720"/>
            <a:ext cx="3048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 smtClean="0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ut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Praesent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venenatis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sagittis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orci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scelerisque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4329883" y="6354764"/>
            <a:ext cx="281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LOREM IPSUM DOLOR SIT AMET, CONSECTETUR</a:t>
            </a:r>
            <a:endParaRPr lang="pt-BR" sz="1800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4211423" y="7017720"/>
            <a:ext cx="3048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err="1" smtClean="0">
                <a:solidFill>
                  <a:srgbClr val="131313"/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ut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turpis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vitae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interdum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placerat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Etiam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et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arcu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libero.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Morbi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convallis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sem nunc.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Suspendisse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varius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odio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id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vehicula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dictum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.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Praesent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venenatis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sagittis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orci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rgbClr val="131313"/>
                </a:solidFill>
                <a:latin typeface="Century Gothic" panose="020B0502020202020204" pitchFamily="34" charset="0"/>
              </a:rPr>
              <a:t>scelerisque</a:t>
            </a:r>
            <a:r>
              <a:rPr lang="pt-BR" sz="1800" dirty="0">
                <a:solidFill>
                  <a:srgbClr val="131313"/>
                </a:solidFill>
                <a:latin typeface="Century Gothic" panose="020B0502020202020204" pitchFamily="34" charset="0"/>
              </a:rPr>
              <a:t> ut 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72392" y="2669581"/>
            <a:ext cx="11014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6000" b="1" dirty="0">
                <a:solidFill>
                  <a:srgbClr val="131313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pt-BR" sz="6000" b="1" dirty="0" smtClean="0">
                <a:solidFill>
                  <a:srgbClr val="131313"/>
                </a:solidFill>
                <a:latin typeface="Century Gothic" panose="020B0502020202020204" pitchFamily="34" charset="0"/>
              </a:rPr>
              <a:t>AME</a:t>
            </a:r>
            <a:endParaRPr lang="pt-BR" sz="6000" b="1" dirty="0">
              <a:solidFill>
                <a:srgbClr val="131313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491412" y="417277"/>
            <a:ext cx="2576515" cy="163580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550" y="909078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9" dur="3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17" dur="3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22" dur="3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27" dur="3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32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40" dur="3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45" dur="3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50" dur="3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58" dur="3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63" dur="3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68" dur="3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6" presetClass="entr" presetSubtype="4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76" dur="3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81" dur="3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4.79613E-6 7.92477E-7 L -4.79613E-6 0.0098 " pathEditMode="relative" rAng="0" ptsTypes="AA">
                                      <p:cBhvr>
                                        <p:cTn id="86" dur="3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3" grpId="0"/>
      <p:bldP spid="23" grpId="1"/>
      <p:bldP spid="24" grpId="0"/>
      <p:bldP spid="24" grpId="1"/>
      <p:bldP spid="27" grpId="0"/>
      <p:bldP spid="27" grpId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7555809" cy="987514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8949"/>
            <a:ext cx="17555809" cy="15753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458426"/>
            <a:ext cx="946391" cy="43208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973995"/>
            <a:ext cx="3610927" cy="49263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999" y="7458426"/>
            <a:ext cx="1666515" cy="432088"/>
          </a:xfrm>
          <a:prstGeom prst="rect">
            <a:avLst/>
          </a:prstGeom>
        </p:spPr>
      </p:pic>
      <p:pic>
        <p:nvPicPr>
          <p:cNvPr id="28" name="Imagem 27">
            <a:hlinkClick r:id="rId26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000" y="7973995"/>
            <a:ext cx="4846240" cy="492636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3954697" y="3100652"/>
            <a:ext cx="9660934" cy="3687189"/>
            <a:chOff x="3954339" y="3100024"/>
            <a:chExt cx="9660061" cy="3686856"/>
          </a:xfrm>
        </p:grpSpPr>
        <p:sp>
          <p:nvSpPr>
            <p:cNvPr id="30" name="Retângulo 29">
              <a:hlinkClick r:id="rId28"/>
            </p:cNvPr>
            <p:cNvSpPr/>
            <p:nvPr/>
          </p:nvSpPr>
          <p:spPr>
            <a:xfrm>
              <a:off x="7985760" y="6156960"/>
              <a:ext cx="3921760" cy="3515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hlinkClick r:id="rId28"/>
            </p:cNvPr>
            <p:cNvSpPr/>
            <p:nvPr/>
          </p:nvSpPr>
          <p:spPr>
            <a:xfrm>
              <a:off x="7965440" y="3901440"/>
              <a:ext cx="5648960" cy="20116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hlinkClick r:id="rId28"/>
            </p:cNvPr>
            <p:cNvSpPr/>
            <p:nvPr/>
          </p:nvSpPr>
          <p:spPr>
            <a:xfrm>
              <a:off x="3954339" y="3100024"/>
              <a:ext cx="3686856" cy="3686856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910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36" dur="4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43" dur="4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50" dur="4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57" dur="4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311</Words>
  <Application>Microsoft Macintosh PowerPoint</Application>
  <PresentationFormat>Custom</PresentationFormat>
  <Paragraphs>40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cp:keywords/>
  <dc:description>www.monkeybusiness.com.br_x000d_contato@monkeybusiness.com.br_x000d_(55 11) 2729.9615 / 2615.6096</dc:description>
  <cp:lastModifiedBy>Microsoft Office User</cp:lastModifiedBy>
  <cp:revision>174</cp:revision>
  <dcterms:created xsi:type="dcterms:W3CDTF">2011-08-24T22:15:08Z</dcterms:created>
  <dcterms:modified xsi:type="dcterms:W3CDTF">2017-04-20T17:32:00Z</dcterms:modified>
  <cp:category>Agência de Apresentações Profissionais</cp:category>
</cp:coreProperties>
</file>