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mp4"/>
  <Default Extension="xlsx" ContentType="application/vnd.openxmlformats-officedocument.spreadsheetml.sheet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1" r:id="rId2"/>
    <p:sldId id="292" r:id="rId3"/>
    <p:sldId id="287" r:id="rId4"/>
    <p:sldId id="288" r:id="rId5"/>
    <p:sldId id="289" r:id="rId6"/>
    <p:sldId id="290" r:id="rId7"/>
    <p:sldId id="293" r:id="rId8"/>
  </p:sldIdLst>
  <p:sldSz cx="17559338" cy="9875838"/>
  <p:notesSz cx="6858000" cy="9144000"/>
  <p:defaultTextStyle>
    <a:defPPr>
      <a:defRPr lang="pt-BR"/>
    </a:defPPr>
    <a:lvl1pPr marL="0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3" orient="horz" pos="6219">
          <p15:clr>
            <a:srgbClr val="A4A3A4"/>
          </p15:clr>
        </p15:guide>
        <p15:guide id="17">
          <p15:clr>
            <a:srgbClr val="A4A3A4"/>
          </p15:clr>
        </p15:guide>
        <p15:guide id="19" pos="11059">
          <p15:clr>
            <a:srgbClr val="A4A3A4"/>
          </p15:clr>
        </p15:guide>
        <p15:guide id="21" pos="5531" userDrawn="1">
          <p15:clr>
            <a:srgbClr val="A4A3A4"/>
          </p15:clr>
        </p15:guide>
        <p15:guide id="22" orient="horz" pos="3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1AA97C"/>
    <a:srgbClr val="A6CC48"/>
    <a:srgbClr val="0464AE"/>
    <a:srgbClr val="00AEEF"/>
    <a:srgbClr val="131313"/>
    <a:srgbClr val="FEB70C"/>
    <a:srgbClr val="FFCC00"/>
    <a:srgbClr val="E7E7E7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9" autoAdjust="0"/>
    <p:restoredTop sz="85752" autoAdjust="0"/>
  </p:normalViewPr>
  <p:slideViewPr>
    <p:cSldViewPr snapToGrid="0">
      <p:cViewPr>
        <p:scale>
          <a:sx n="50" d="100"/>
          <a:sy n="50" d="100"/>
        </p:scale>
        <p:origin x="1608" y="1352"/>
      </p:cViewPr>
      <p:guideLst>
        <p:guide orient="horz"/>
        <p:guide orient="horz" pos="6219"/>
        <p:guide/>
        <p:guide pos="11059"/>
        <p:guide pos="5531"/>
        <p:guide orient="horz" pos="3111"/>
      </p:guideLst>
    </p:cSldViewPr>
  </p:slideViewPr>
  <p:notesTextViewPr>
    <p:cViewPr>
      <p:scale>
        <a:sx n="1" d="1"/>
        <a:sy n="1" d="1"/>
      </p:scale>
      <p:origin x="0" y="-24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A6CC4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AA97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464AE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Plan1!$A$2:$A$5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AA97C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464AE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A6CC48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93277904"/>
        <c:axId val="-873728960"/>
      </c:barChart>
      <c:catAx>
        <c:axId val="-79327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3728960"/>
        <c:crosses val="autoZero"/>
        <c:auto val="1"/>
        <c:lblAlgn val="ctr"/>
        <c:lblOffset val="100"/>
        <c:noMultiLvlLbl val="0"/>
      </c:catAx>
      <c:valAx>
        <c:axId val="-873728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79327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187A-9E05-964C-A4CA-3DBC0BC1C857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9E9A-FD1A-9D40-B596-0E8C8B4E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b="1" dirty="0" smtClean="0"/>
              <a:t>SLIDEKIT 2017</a:t>
            </a:r>
          </a:p>
          <a:p>
            <a:r>
              <a:rPr lang="pt-BR" dirty="0" smtClean="0"/>
              <a:t>Base criativa da sua apresentação</a:t>
            </a:r>
          </a:p>
          <a:p>
            <a:r>
              <a:rPr lang="pt-BR" dirty="0" smtClean="0"/>
              <a:t>EXAME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2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5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8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smtClean="0"/>
              <a:t>www.monkeybusiness.com.br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323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6557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70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7045" cy="98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1368143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3054" indent="-513054" algn="l" defTabSz="136814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617" indent="-427544" algn="l" defTabSz="1368143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180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251" indent="-342036" algn="l" defTabSz="13681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78323" indent="-342036" algn="l" defTabSz="1368143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394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467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538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814609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71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14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216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287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358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429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50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2574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jp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hyperlink" Target="https://goo.gl/tLShbL" TargetMode="External"/><Relationship Id="rId14" Type="http://schemas.openxmlformats.org/officeDocument/2006/relationships/image" Target="../media/image31.emf"/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chart" Target="../charts/chart1.xml"/><Relationship Id="rId7" Type="http://schemas.openxmlformats.org/officeDocument/2006/relationships/chart" Target="../charts/chart2.xml"/><Relationship Id="rId8" Type="http://schemas.openxmlformats.org/officeDocument/2006/relationships/hyperlink" Target="https://goo.gl/tLShbL" TargetMode="External"/><Relationship Id="rId9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hyperlink" Target="https://goo.gl/tLShbL" TargetMode="External"/><Relationship Id="rId9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hyperlink" Target="https://goo.gl/tLShbL" TargetMode="External"/><Relationship Id="rId13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0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42.jp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hyperlink" Target="mailto:comercial@monkeybusiness.com.br?subject=Vi%20a%20apresenta&#231;&#227;o%20Institucional%20e%20quero%20contratar%20a%20MonkeyBusiness" TargetMode="External"/><Relationship Id="rId27" Type="http://schemas.openxmlformats.org/officeDocument/2006/relationships/image" Target="../media/image47.png"/><Relationship Id="rId28" Type="http://schemas.openxmlformats.org/officeDocument/2006/relationships/hyperlink" Target="http://www.monkeybusiness.com.br/" TargetMode="External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1765" y="1341"/>
            <a:ext cx="17555809" cy="9873160"/>
          </a:xfrm>
          <a:prstGeom prst="rect">
            <a:avLst/>
          </a:prstGeom>
          <a:solidFill>
            <a:srgbClr val="EC0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4086" y="3048515"/>
            <a:ext cx="3817928" cy="37788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80" y="3890968"/>
            <a:ext cx="1039625" cy="1021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83" y="4948516"/>
            <a:ext cx="770757" cy="9679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83" y="6167385"/>
            <a:ext cx="1344343" cy="3584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508" y="3890968"/>
            <a:ext cx="1003774" cy="10217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282" y="3890968"/>
            <a:ext cx="896228" cy="10217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6358" y="3890968"/>
            <a:ext cx="914152" cy="10217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0510" y="3890968"/>
            <a:ext cx="770757" cy="10217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9189" y="3890968"/>
            <a:ext cx="1046067" cy="10217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7486" y="4948516"/>
            <a:ext cx="806605" cy="96792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941" y="4948516"/>
            <a:ext cx="681133" cy="96792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8998" y="4948516"/>
            <a:ext cx="197171" cy="9679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2018" y="4948516"/>
            <a:ext cx="824530" cy="9679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6546" y="4948516"/>
            <a:ext cx="681135" cy="9679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3529" y="4948516"/>
            <a:ext cx="716981" cy="9679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8434" y="4948516"/>
            <a:ext cx="681133" cy="9679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7300" y="6167386"/>
            <a:ext cx="537737" cy="34056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960" y="6149461"/>
            <a:ext cx="2043399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39241E-6 8.36013E-7 L -1.39241E-6 0.02267 " pathEditMode="relative" rAng="0" ptsTypes="AA">
                                      <p:cBhvr>
                                        <p:cTn id="18" dur="4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7.59494E-7 8.36013E-7 L 7.59494E-7 0.02267 " pathEditMode="relative" rAng="0" ptsTypes="AA">
                                      <p:cBhvr>
                                        <p:cTn id="25" dur="4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0434E-6 8.36013E-7 L 2.0434E-6 0.02267 " pathEditMode="relative" rAng="0" ptsTypes="AA">
                                      <p:cBhvr>
                                        <p:cTn id="32" dur="4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99096E-6 8.36013E-7 L 4.99096E-6 0.02267 " pathEditMode="relative" rAng="0" ptsTypes="AA">
                                      <p:cBhvr>
                                        <p:cTn id="39" dur="4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55696E-6 8.36013E-7 L 4.55696E-6 0.02267 " pathEditMode="relative" rAng="0" ptsTypes="AA">
                                      <p:cBhvr>
                                        <p:cTn id="46" dur="4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07957E-6 8.36013E-7 L 2.07957E-6 0.02267 " pathEditMode="relative" rAng="0" ptsTypes="AA">
                                      <p:cBhvr>
                                        <p:cTn id="53" dur="4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5443E-6 0 L 3.5443E-6 0.02267 " pathEditMode="relative" rAng="0" ptsTypes="AA">
                                      <p:cBhvr>
                                        <p:cTn id="60" dur="4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31465E-6 0 L -2.31465E-6 0.02267 " pathEditMode="relative" rAng="0" ptsTypes="AA">
                                      <p:cBhvr>
                                        <p:cTn id="67" dur="4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47197E-6 0 L 3.47197E-6 0.02267 " pathEditMode="relative" rAng="0" ptsTypes="AA">
                                      <p:cBhvr>
                                        <p:cTn id="74" dur="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68897E-6 0 L 3.68897E-6 0.02267 " pathEditMode="relative" rAng="0" ptsTypes="AA">
                                      <p:cBhvr>
                                        <p:cTn id="81" dur="4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98915E-7 0 L 1.98915E-7 0.02267 " pathEditMode="relative" rAng="0" ptsTypes="AA">
                                      <p:cBhvr>
                                        <p:cTn id="88" dur="4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606E-6 0 L 3.05606E-6 0.02267 " pathEditMode="relative" rAng="0" ptsTypes="AA">
                                      <p:cBhvr>
                                        <p:cTn id="95" dur="4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88246E-7 0 L 4.88246E-7 0.02267 " pathEditMode="relative" rAng="0" ptsTypes="AA">
                                      <p:cBhvr>
                                        <p:cTn id="102" dur="4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139E-6 0 L 2.91139E-6 0.02267 " pathEditMode="relative" rAng="0" ptsTypes="AA">
                                      <p:cBhvr>
                                        <p:cTn id="109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765" y="1341"/>
            <a:ext cx="17555809" cy="9873160"/>
          </a:xfrm>
          <a:prstGeom prst="rect">
            <a:avLst/>
          </a:prstGeom>
          <a:solidFill>
            <a:srgbClr val="EC0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4086" y="3048515"/>
            <a:ext cx="3817928" cy="37788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80" y="3890968"/>
            <a:ext cx="1039625" cy="10217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83" y="4948516"/>
            <a:ext cx="770757" cy="9679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83" y="6167385"/>
            <a:ext cx="1344343" cy="35849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508" y="3890968"/>
            <a:ext cx="1003774" cy="10217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282" y="3890968"/>
            <a:ext cx="896228" cy="10217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6358" y="3890968"/>
            <a:ext cx="914152" cy="10217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0510" y="3890968"/>
            <a:ext cx="770757" cy="10217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9189" y="3890968"/>
            <a:ext cx="1046067" cy="10217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7486" y="4948516"/>
            <a:ext cx="806605" cy="96792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941" y="4948516"/>
            <a:ext cx="681133" cy="96792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8998" y="4948516"/>
            <a:ext cx="197171" cy="9679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2018" y="4948516"/>
            <a:ext cx="824530" cy="96792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6546" y="4948516"/>
            <a:ext cx="681135" cy="96792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3529" y="4948516"/>
            <a:ext cx="716981" cy="967926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8434" y="4948516"/>
            <a:ext cx="681133" cy="967926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7300" y="6167386"/>
            <a:ext cx="537737" cy="340566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960" y="6149461"/>
            <a:ext cx="2043399" cy="376415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66" y="1340"/>
            <a:ext cx="17554540" cy="987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572" y="2158515"/>
            <a:ext cx="171432" cy="5558810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6386300" y="7687165"/>
            <a:ext cx="172704" cy="2187334"/>
          </a:xfrm>
          <a:prstGeom prst="rect">
            <a:avLst/>
          </a:prstGeom>
          <a:solidFill>
            <a:srgbClr val="EF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4" t="30673" r="32803" b="61135"/>
          <a:stretch/>
        </p:blipFill>
        <p:spPr>
          <a:xfrm>
            <a:off x="7338166" y="3029744"/>
            <a:ext cx="4462065" cy="80908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etângulo 46"/>
          <p:cNvSpPr/>
          <p:nvPr/>
        </p:nvSpPr>
        <p:spPr>
          <a:xfrm>
            <a:off x="7373300" y="3787111"/>
            <a:ext cx="10183003" cy="1110028"/>
          </a:xfrm>
          <a:prstGeom prst="rect">
            <a:avLst/>
          </a:prstGeom>
          <a:solidFill>
            <a:srgbClr val="EF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1" t="41554" r="44144" b="50579"/>
          <a:stretch/>
        </p:blipFill>
        <p:spPr>
          <a:xfrm>
            <a:off x="7411425" y="4104367"/>
            <a:ext cx="2395687" cy="77699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tângulo 52"/>
          <p:cNvSpPr/>
          <p:nvPr/>
        </p:nvSpPr>
        <p:spPr>
          <a:xfrm>
            <a:off x="7373301" y="4858555"/>
            <a:ext cx="10183005" cy="1110028"/>
          </a:xfrm>
          <a:prstGeom prst="rect">
            <a:avLst/>
          </a:prstGeom>
          <a:solidFill>
            <a:srgbClr val="EF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4" t="50789" r="43022" b="42124"/>
          <a:stretch/>
        </p:blipFill>
        <p:spPr>
          <a:xfrm>
            <a:off x="7373299" y="5016524"/>
            <a:ext cx="2630983" cy="699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Conector Reto 64"/>
          <p:cNvCxnSpPr/>
          <p:nvPr/>
        </p:nvCxnSpPr>
        <p:spPr>
          <a:xfrm>
            <a:off x="7411426" y="5901424"/>
            <a:ext cx="10146148" cy="0"/>
          </a:xfrm>
          <a:prstGeom prst="line">
            <a:avLst/>
          </a:prstGeom>
          <a:ln w="3175">
            <a:solidFill>
              <a:srgbClr val="FFFFFF">
                <a:alpha val="2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4" t="63694" r="47020" b="30660"/>
          <a:stretch/>
        </p:blipFill>
        <p:spPr>
          <a:xfrm>
            <a:off x="7382775" y="6290205"/>
            <a:ext cx="1918183" cy="5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588E-6 0 L -0.12097 0 " pathEditMode="relative" rAng="0" ptsTypes="AA">
                                      <p:cBhvr>
                                        <p:cTn id="5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606E-6 3.11897E-6 L 3.05606E-6 0.07524 " pathEditMode="relative" rAng="0" ptsTypes="AA">
                                      <p:cBhvr>
                                        <p:cTn id="70" dur="4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6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606E-6 3.11897E-6 L 3.05606E-6 0.07524 " pathEditMode="relative" rAng="0" ptsTypes="AA">
                                      <p:cBhvr>
                                        <p:cTn id="74" dur="4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6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7.05244E-7 -6.10932E-7 L 0.09765 -6.10932E-7 " pathEditMode="relative" rAng="0" ptsTypes="AA">
                                      <p:cBhvr>
                                        <p:cTn id="83" dur="4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" presetClass="entr" presetSubtype="2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17557045" cy="98758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5" t="5438" r="15270" b="5206"/>
          <a:stretch/>
        </p:blipFill>
        <p:spPr>
          <a:xfrm>
            <a:off x="6313714" y="537029"/>
            <a:ext cx="8563429" cy="8824686"/>
          </a:xfrm>
          <a:prstGeom prst="rect">
            <a:avLst/>
          </a:prstGeom>
        </p:spPr>
      </p:pic>
      <p:pic>
        <p:nvPicPr>
          <p:cNvPr id="13" name="Motion Graphic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r="57260"/>
          <a:stretch/>
        </p:blipFill>
        <p:spPr>
          <a:xfrm>
            <a:off x="-1" y="0"/>
            <a:ext cx="7503887" cy="9875838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6705600" y="1785256"/>
            <a:ext cx="6937829" cy="6313715"/>
            <a:chOff x="6705600" y="1785256"/>
            <a:chExt cx="6937829" cy="631371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87" t="18077" r="22297" b="17992"/>
            <a:stretch/>
          </p:blipFill>
          <p:spPr>
            <a:xfrm>
              <a:off x="6705600" y="1785257"/>
              <a:ext cx="6937829" cy="6313714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87" t="18077" r="56936" b="18433"/>
            <a:stretch/>
          </p:blipFill>
          <p:spPr>
            <a:xfrm>
              <a:off x="6705600" y="1785256"/>
              <a:ext cx="856343" cy="6270173"/>
            </a:xfrm>
            <a:prstGeom prst="rect">
              <a:avLst/>
            </a:prstGeom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6"/>
          <a:stretch/>
        </p:blipFill>
        <p:spPr>
          <a:xfrm>
            <a:off x="1146" y="0"/>
            <a:ext cx="7560797" cy="987583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8" t="74219" r="9566" b="11379"/>
          <a:stretch/>
        </p:blipFill>
        <p:spPr>
          <a:xfrm>
            <a:off x="11771086" y="7329714"/>
            <a:ext cx="4107543" cy="14224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3" t="15138" r="20727" b="70753"/>
          <a:stretch/>
        </p:blipFill>
        <p:spPr>
          <a:xfrm>
            <a:off x="13207999" y="1494970"/>
            <a:ext cx="711201" cy="1393373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30419" y="3544063"/>
            <a:ext cx="5495735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65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</a:p>
          <a:p>
            <a:pPr>
              <a:lnSpc>
                <a:spcPct val="90000"/>
              </a:lnSpc>
            </a:pPr>
            <a:r>
              <a:rPr lang="pt-BR" sz="65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APRESENTAÇÃO</a:t>
            </a:r>
            <a:endParaRPr lang="pt-BR" sz="6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30419" y="5791452"/>
            <a:ext cx="516359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5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 APRESENTAÇÃO</a:t>
            </a:r>
            <a:endParaRPr lang="pt-BR" sz="3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830419" y="5567516"/>
            <a:ext cx="54832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hlinkClick r:id="rId13"/>
          </p:cNvPr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719549" y="9014580"/>
            <a:ext cx="551883" cy="5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49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3.33333E-6 L 0.08268 3.33333E-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3.33333E-6 L 0.08268 3.33333E-6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43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17557045" cy="98758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3"/>
          <a:stretch/>
        </p:blipFill>
        <p:spPr>
          <a:xfrm>
            <a:off x="1145" y="0"/>
            <a:ext cx="17557045" cy="20193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1" t="8487" r="726" b="75310"/>
          <a:stretch/>
        </p:blipFill>
        <p:spPr>
          <a:xfrm>
            <a:off x="16573500" y="838200"/>
            <a:ext cx="857250" cy="1600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 b="85340"/>
          <a:stretch/>
        </p:blipFill>
        <p:spPr>
          <a:xfrm>
            <a:off x="1145" y="0"/>
            <a:ext cx="15372205" cy="14478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8469" y="202674"/>
            <a:ext cx="1429528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6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MET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8469" y="1344684"/>
            <a:ext cx="14295281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252741289"/>
              </p:ext>
            </p:extLst>
          </p:nvPr>
        </p:nvGraphicFramePr>
        <p:xfrm>
          <a:off x="468469" y="2438400"/>
          <a:ext cx="4941731" cy="449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CaixaDeTexto 35"/>
          <p:cNvSpPr txBox="1"/>
          <p:nvPr/>
        </p:nvSpPr>
        <p:spPr>
          <a:xfrm>
            <a:off x="5344827" y="2663954"/>
            <a:ext cx="38377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600" b="1" dirty="0" err="1">
                <a:solidFill>
                  <a:srgbClr val="1AA9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sz="3600" b="1" dirty="0">
                <a:solidFill>
                  <a:srgbClr val="1AA9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sz="3600" b="1" dirty="0" err="1" smtClean="0">
                <a:solidFill>
                  <a:srgbClr val="1AA9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endParaRPr lang="pt-BR" sz="3600" b="1" dirty="0">
              <a:solidFill>
                <a:srgbClr val="1AA97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344828" y="3478881"/>
            <a:ext cx="3837782" cy="345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endParaRPr lang="pt-BR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pt-BR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3506334235"/>
              </p:ext>
            </p:extLst>
          </p:nvPr>
        </p:nvGraphicFramePr>
        <p:xfrm>
          <a:off x="9677400" y="2227966"/>
          <a:ext cx="7029450" cy="470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7" name="Conector reto 56"/>
          <p:cNvCxnSpPr/>
          <p:nvPr/>
        </p:nvCxnSpPr>
        <p:spPr>
          <a:xfrm>
            <a:off x="0" y="7600950"/>
            <a:ext cx="17558190" cy="0"/>
          </a:xfrm>
          <a:prstGeom prst="line">
            <a:avLst/>
          </a:prstGeom>
          <a:ln>
            <a:solidFill>
              <a:srgbClr val="1AA97C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285505" y="8265149"/>
            <a:ext cx="18807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7200" b="1" dirty="0" smtClean="0">
                <a:solidFill>
                  <a:srgbClr val="1AA97C"/>
                </a:solidFill>
                <a:latin typeface="+mj-lt"/>
                <a:cs typeface="Calibri Light" panose="020F0302020204030204" pitchFamily="34" charset="0"/>
              </a:rPr>
              <a:t>35</a:t>
            </a:r>
            <a:r>
              <a:rPr lang="pt-BR" sz="5400" b="1" dirty="0" smtClean="0">
                <a:solidFill>
                  <a:srgbClr val="1AA97C"/>
                </a:solidFill>
                <a:latin typeface="+mj-lt"/>
                <a:cs typeface="Calibri Light" panose="020F0302020204030204" pitchFamily="34" charset="0"/>
              </a:rPr>
              <a:t>%</a:t>
            </a:r>
            <a:endParaRPr lang="pt-BR" sz="7200" b="1" dirty="0">
              <a:solidFill>
                <a:srgbClr val="1AA97C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61" name="Conector reto 60"/>
          <p:cNvCxnSpPr/>
          <p:nvPr/>
        </p:nvCxnSpPr>
        <p:spPr>
          <a:xfrm>
            <a:off x="2133782" y="8208759"/>
            <a:ext cx="0" cy="10715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2294812" y="8066091"/>
            <a:ext cx="37325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6059048" y="8265149"/>
            <a:ext cx="18807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7200" b="1" dirty="0" smtClean="0">
                <a:solidFill>
                  <a:srgbClr val="0464AE"/>
                </a:solidFill>
                <a:latin typeface="+mj-lt"/>
                <a:cs typeface="Calibri Light" panose="020F0302020204030204" pitchFamily="34" charset="0"/>
              </a:rPr>
              <a:t>23</a:t>
            </a:r>
            <a:r>
              <a:rPr lang="pt-BR" sz="5400" b="1" dirty="0" smtClean="0">
                <a:solidFill>
                  <a:srgbClr val="0464AE"/>
                </a:solidFill>
                <a:latin typeface="+mj-lt"/>
                <a:cs typeface="Calibri Light" panose="020F0302020204030204" pitchFamily="34" charset="0"/>
              </a:rPr>
              <a:t>%</a:t>
            </a:r>
            <a:endParaRPr lang="pt-BR" sz="7200" b="1" dirty="0">
              <a:solidFill>
                <a:srgbClr val="0464AE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66" name="Conector reto 65"/>
          <p:cNvCxnSpPr/>
          <p:nvPr/>
        </p:nvCxnSpPr>
        <p:spPr>
          <a:xfrm>
            <a:off x="7907325" y="8208759"/>
            <a:ext cx="0" cy="10715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/>
          <p:cNvSpPr/>
          <p:nvPr/>
        </p:nvSpPr>
        <p:spPr>
          <a:xfrm>
            <a:off x="8068355" y="8066091"/>
            <a:ext cx="37325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11832592" y="8265149"/>
            <a:ext cx="18807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7200" b="1" dirty="0" smtClean="0">
                <a:solidFill>
                  <a:srgbClr val="A6CC48"/>
                </a:solidFill>
                <a:latin typeface="+mj-lt"/>
                <a:cs typeface="Calibri Light" panose="020F0302020204030204" pitchFamily="34" charset="0"/>
              </a:rPr>
              <a:t>27</a:t>
            </a:r>
            <a:r>
              <a:rPr lang="pt-BR" sz="5400" b="1" dirty="0" smtClean="0">
                <a:solidFill>
                  <a:srgbClr val="A6CC48"/>
                </a:solidFill>
                <a:latin typeface="+mj-lt"/>
                <a:cs typeface="Calibri Light" panose="020F0302020204030204" pitchFamily="34" charset="0"/>
              </a:rPr>
              <a:t>%</a:t>
            </a:r>
            <a:endParaRPr lang="pt-BR" sz="7200" b="1" dirty="0">
              <a:solidFill>
                <a:srgbClr val="A6CC48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70" name="Conector reto 69"/>
          <p:cNvCxnSpPr/>
          <p:nvPr/>
        </p:nvCxnSpPr>
        <p:spPr>
          <a:xfrm>
            <a:off x="13680869" y="8208759"/>
            <a:ext cx="0" cy="10715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ângulo 70"/>
          <p:cNvSpPr/>
          <p:nvPr/>
        </p:nvSpPr>
        <p:spPr>
          <a:xfrm>
            <a:off x="13841899" y="8066091"/>
            <a:ext cx="37325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>
            <a:hlinkClick r:id="rId8"/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719549" y="9014580"/>
            <a:ext cx="551883" cy="5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07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07648E-6 1.82125E-6 L 0.04041 1.82125E-6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4.07648E-6 -1.38563E-6 L 0.03715 -1.38563E-6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32" dur="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07648E-6 -1.32776E-6 L 0.04041 -1.32776E-6 " pathEditMode="relative" rAng="0" ptsTypes="AA">
                                      <p:cBhvr>
                                        <p:cTn id="37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07648E-6 -1.32776E-6 L 0.04041 -1.32776E-6 " pathEditMode="relative" rAng="0" ptsTypes="AA">
                                      <p:cBhvr>
                                        <p:cTn id="42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47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56" dur="5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07648E-6 -1.32776E-6 L 0.04041 -1.32776E-6 " pathEditMode="relative" rAng="0" ptsTypes="AA">
                                      <p:cBhvr>
                                        <p:cTn id="64" dur="5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07648E-6 -1.32776E-6 L 0.04041 -1.32776E-6 " pathEditMode="relative" rAng="0" ptsTypes="AA">
                                      <p:cBhvr>
                                        <p:cTn id="78" dur="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84" dur="5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3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07648E-6 -1.32776E-6 L 0.04041 -1.32776E-6 " pathEditMode="relative" rAng="0" ptsTypes="AA">
                                      <p:cBhvr>
                                        <p:cTn id="92" dur="5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Graphic spid="35" grpId="0">
        <p:bldAsOne/>
      </p:bldGraphic>
      <p:bldGraphic spid="35" grpId="1">
        <p:bldAsOne/>
      </p:bldGraphic>
      <p:bldP spid="36" grpId="0"/>
      <p:bldP spid="36" grpId="1"/>
      <p:bldP spid="37" grpId="0"/>
      <p:bldP spid="37" grpId="1"/>
      <p:bldGraphic spid="55" grpId="0">
        <p:bldAsOne/>
      </p:bldGraphic>
      <p:bldGraphic spid="55" grpId="1">
        <p:bldAsOne/>
      </p:bldGraphic>
      <p:bldP spid="58" grpId="0"/>
      <p:bldP spid="58" grpId="1"/>
      <p:bldP spid="62" grpId="0"/>
      <p:bldP spid="62" grpId="1"/>
      <p:bldP spid="65" grpId="0"/>
      <p:bldP spid="65" grpId="1"/>
      <p:bldP spid="67" grpId="0"/>
      <p:bldP spid="67" grpId="1"/>
      <p:bldP spid="69" grpId="0"/>
      <p:bldP spid="69" grpId="1"/>
      <p:bldP spid="71" grpId="0"/>
      <p:bldP spid="7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17557045" cy="98758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3"/>
          <a:stretch/>
        </p:blipFill>
        <p:spPr>
          <a:xfrm>
            <a:off x="1145" y="0"/>
            <a:ext cx="17557045" cy="20193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1" t="8487" r="726" b="75310"/>
          <a:stretch/>
        </p:blipFill>
        <p:spPr>
          <a:xfrm>
            <a:off x="16573500" y="838200"/>
            <a:ext cx="857250" cy="1600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 b="85340"/>
          <a:stretch/>
        </p:blipFill>
        <p:spPr>
          <a:xfrm>
            <a:off x="1145" y="0"/>
            <a:ext cx="15372205" cy="14478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8469" y="202674"/>
            <a:ext cx="1429528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6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MET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8469" y="1344684"/>
            <a:ext cx="14295281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4305" r="48252" b="30751"/>
          <a:stretch/>
        </p:blipFill>
        <p:spPr>
          <a:xfrm>
            <a:off x="476250" y="2235597"/>
            <a:ext cx="8610600" cy="443865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554764" y="1982391"/>
            <a:ext cx="1085850" cy="1390650"/>
            <a:chOff x="5962650" y="2590800"/>
            <a:chExt cx="1085850" cy="1390650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5" t="26234" r="59860" b="59685"/>
            <a:stretch/>
          </p:blipFill>
          <p:spPr>
            <a:xfrm>
              <a:off x="5962650" y="2590800"/>
              <a:ext cx="1085850" cy="1390650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6143020" y="2857118"/>
              <a:ext cx="725108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 Light" panose="020F0302020204030204" pitchFamily="34" charset="0"/>
                </a:rPr>
                <a:t>23</a:t>
              </a:r>
              <a:r>
                <a:rPr lang="pt-BR" sz="1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 Light" panose="020F0302020204030204" pitchFamily="34" charset="0"/>
                </a:rPr>
                <a:t>%</a:t>
              </a:r>
              <a:endParaRPr lang="pt-BR" sz="2800" b="1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3695700" y="2824219"/>
            <a:ext cx="1085850" cy="1390650"/>
            <a:chOff x="5962650" y="2590800"/>
            <a:chExt cx="1085850" cy="1390650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5" t="26234" r="59860" b="59685"/>
            <a:stretch/>
          </p:blipFill>
          <p:spPr>
            <a:xfrm>
              <a:off x="5962650" y="2590800"/>
              <a:ext cx="1085850" cy="1390650"/>
            </a:xfrm>
            <a:prstGeom prst="rect">
              <a:avLst/>
            </a:prstGeom>
          </p:spPr>
        </p:pic>
        <p:sp>
          <p:nvSpPr>
            <p:cNvPr id="30" name="CaixaDeTexto 29"/>
            <p:cNvSpPr txBox="1"/>
            <p:nvPr/>
          </p:nvSpPr>
          <p:spPr>
            <a:xfrm>
              <a:off x="6143020" y="2857118"/>
              <a:ext cx="725108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 Light" panose="020F0302020204030204" pitchFamily="34" charset="0"/>
                </a:rPr>
                <a:t>29</a:t>
              </a:r>
              <a:r>
                <a:rPr lang="pt-BR" sz="1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 Light" panose="020F0302020204030204" pitchFamily="34" charset="0"/>
                </a:rPr>
                <a:t>%</a:t>
              </a:r>
              <a:endParaRPr lang="pt-BR" sz="2800" b="1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2287814" y="4077891"/>
            <a:ext cx="1085850" cy="1390650"/>
            <a:chOff x="5962650" y="2590800"/>
            <a:chExt cx="1085850" cy="1390650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5" t="26234" r="59860" b="59685"/>
            <a:stretch/>
          </p:blipFill>
          <p:spPr>
            <a:xfrm>
              <a:off x="5962650" y="2590800"/>
              <a:ext cx="1085850" cy="1390650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6143020" y="2857118"/>
              <a:ext cx="725108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 Light" panose="020F0302020204030204" pitchFamily="34" charset="0"/>
                </a:rPr>
                <a:t>43</a:t>
              </a:r>
              <a:r>
                <a:rPr lang="pt-BR" sz="1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 Light" panose="020F0302020204030204" pitchFamily="34" charset="0"/>
                </a:rPr>
                <a:t>%</a:t>
              </a:r>
              <a:endParaRPr lang="pt-BR" sz="2800" b="1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162050" y="2235597"/>
            <a:ext cx="1085850" cy="1390650"/>
            <a:chOff x="5962650" y="2590800"/>
            <a:chExt cx="1085850" cy="1390650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5" t="26234" r="59860" b="59685"/>
            <a:stretch/>
          </p:blipFill>
          <p:spPr>
            <a:xfrm>
              <a:off x="5962650" y="2590800"/>
              <a:ext cx="1085850" cy="1390650"/>
            </a:xfrm>
            <a:prstGeom prst="rect">
              <a:avLst/>
            </a:prstGeom>
          </p:spPr>
        </p:pic>
        <p:sp>
          <p:nvSpPr>
            <p:cNvPr id="39" name="CaixaDeTexto 38"/>
            <p:cNvSpPr txBox="1"/>
            <p:nvPr/>
          </p:nvSpPr>
          <p:spPr>
            <a:xfrm>
              <a:off x="6143020" y="2857118"/>
              <a:ext cx="725108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 Light" panose="020F0302020204030204" pitchFamily="34" charset="0"/>
                </a:rPr>
                <a:t>35</a:t>
              </a:r>
              <a:r>
                <a:rPr lang="pt-BR" sz="1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 Light" panose="020F0302020204030204" pitchFamily="34" charset="0"/>
                </a:rPr>
                <a:t>%</a:t>
              </a:r>
              <a:endParaRPr lang="pt-BR" sz="2800" b="1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7570605" y="4501228"/>
            <a:ext cx="1085850" cy="1390650"/>
            <a:chOff x="5962650" y="2590800"/>
            <a:chExt cx="1085850" cy="1390650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5" t="26234" r="59860" b="59685"/>
            <a:stretch/>
          </p:blipFill>
          <p:spPr>
            <a:xfrm>
              <a:off x="5962650" y="2590800"/>
              <a:ext cx="1085850" cy="1390650"/>
            </a:xfrm>
            <a:prstGeom prst="rect">
              <a:avLst/>
            </a:prstGeom>
          </p:spPr>
        </p:pic>
        <p:sp>
          <p:nvSpPr>
            <p:cNvPr id="42" name="CaixaDeTexto 41"/>
            <p:cNvSpPr txBox="1"/>
            <p:nvPr/>
          </p:nvSpPr>
          <p:spPr>
            <a:xfrm>
              <a:off x="6143020" y="2857118"/>
              <a:ext cx="725108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 Light" panose="020F0302020204030204" pitchFamily="34" charset="0"/>
                </a:rPr>
                <a:t>23</a:t>
              </a:r>
              <a:r>
                <a:rPr lang="pt-BR" sz="1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 Light" panose="020F0302020204030204" pitchFamily="34" charset="0"/>
                </a:rPr>
                <a:t>%</a:t>
              </a:r>
              <a:endParaRPr lang="pt-BR" sz="2800" b="1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17454"/>
              </p:ext>
            </p:extLst>
          </p:nvPr>
        </p:nvGraphicFramePr>
        <p:xfrm>
          <a:off x="476250" y="7039899"/>
          <a:ext cx="8896353" cy="229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1631951"/>
                <a:gridCol w="1631951"/>
                <a:gridCol w="1631951"/>
              </a:tblGrid>
              <a:tr h="573650">
                <a:tc gridSpan="4">
                  <a:txBody>
                    <a:bodyPr/>
                    <a:lstStyle/>
                    <a:p>
                      <a:pPr algn="l"/>
                      <a:r>
                        <a:rPr lang="pt-BR" b="1" dirty="0" err="1" smtClean="0"/>
                        <a:t>Lorem</a:t>
                      </a:r>
                      <a:r>
                        <a:rPr lang="pt-BR" b="1" baseline="0" dirty="0" smtClean="0"/>
                        <a:t> Ipsum </a:t>
                      </a:r>
                      <a:r>
                        <a:rPr lang="pt-BR" b="1" baseline="0" dirty="0" err="1" smtClean="0"/>
                        <a:t>perspiciatis</a:t>
                      </a:r>
                      <a:endParaRPr lang="pt-BR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A9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A9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A9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A97C"/>
                    </a:solidFill>
                  </a:tcPr>
                </a:tc>
              </a:tr>
              <a:tr h="57365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perspiciatis</a:t>
                      </a:r>
                      <a:r>
                        <a:rPr lang="pt-BR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pt-BR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unde</a:t>
                      </a:r>
                      <a:r>
                        <a:rPr lang="pt-BR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omnis</a:t>
                      </a:r>
                      <a:endParaRPr lang="pt-BR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  <a:endParaRPr lang="pt-BR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  <a:endParaRPr lang="pt-BR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  <a:endParaRPr lang="pt-BR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65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error</a:t>
                      </a:r>
                      <a:r>
                        <a:rPr lang="pt-BR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pt-BR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</a:t>
                      </a:r>
                      <a:r>
                        <a:rPr lang="pt-BR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pt-BR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voluptatem</a:t>
                      </a:r>
                      <a:r>
                        <a:rPr lang="pt-BR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pt-BR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  <a:endParaRPr lang="pt-BR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  <a:endParaRPr lang="pt-BR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  <a:endParaRPr lang="pt-BR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3650">
                <a:tc>
                  <a:txBody>
                    <a:bodyPr/>
                    <a:lstStyle/>
                    <a:p>
                      <a:pPr marL="0" marR="0" lvl="0" indent="0" algn="l" defTabSz="13681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doloremque</a:t>
                      </a:r>
                      <a:endParaRPr lang="pt-BR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  <a:endParaRPr lang="pt-BR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  <a:endParaRPr lang="pt-BR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  <a:endParaRPr lang="pt-BR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0066339" y="7039899"/>
            <a:ext cx="6221412" cy="240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3200" b="1" i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BR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ipsum </a:t>
            </a:r>
            <a:r>
              <a:rPr lang="pt-BR" sz="3200" b="1" i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</a:t>
            </a:r>
            <a:r>
              <a:rPr lang="pt-BR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3200" b="1" i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</a:t>
            </a:r>
            <a:endParaRPr lang="pt-BR" sz="28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pt-BR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9957013" y="2686580"/>
            <a:ext cx="383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4000" b="1" dirty="0" err="1">
                <a:solidFill>
                  <a:srgbClr val="1AA9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sz="4000" b="1" dirty="0">
                <a:solidFill>
                  <a:srgbClr val="1AA9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sz="4000" b="1" dirty="0" err="1" smtClean="0">
                <a:solidFill>
                  <a:srgbClr val="1AA9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endParaRPr lang="pt-BR" sz="4000" b="1" dirty="0">
              <a:solidFill>
                <a:srgbClr val="1AA97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9957014" y="3501507"/>
            <a:ext cx="7149886" cy="270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endParaRPr lang="pt-BR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pt-BR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endParaRPr lang="pt-BR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5" name="Picture 34">
            <a:hlinkClick r:id="rId8"/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719549" y="9014580"/>
            <a:ext cx="551883" cy="5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55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07648E-6 1.82125E-6 L 0.04041 1.82125E-6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4.07648E-6 -1.38563E-6 L 0.03715 -1.38563E-6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648E-6 -1.38563E-6 L 0.03715 -1.38563E-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48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53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94729E-7 -3.4062E-6 L 0.04041 -3.4062E-6 " pathEditMode="relative" rAng="0" ptsTypes="AA">
                                      <p:cBhvr>
                                        <p:cTn id="63" dur="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4336E-6 -1.58817E-6 L 0.04041 -1.58817E-6 " pathEditMode="relative" rAng="0" ptsTypes="AA">
                                      <p:cBhvr>
                                        <p:cTn id="68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4.07648E-6 -1.38563E-6 L 0.03715 -1.38563E-6 " pathEditMode="relative" rAng="0" ptsTypes="AA">
                                      <p:cBhvr>
                                        <p:cTn id="73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3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decel="100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-2.94729E-7 -3.4062E-6 L 0.04041 -3.4062E-6 " pathEditMode="relative" rAng="0" ptsTypes="AA">
                                      <p:cBhvr>
                                        <p:cTn id="78" dur="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4" grpId="0"/>
      <p:bldP spid="14" grpId="1"/>
      <p:bldP spid="43" grpId="0"/>
      <p:bldP spid="43" grpId="1"/>
      <p:bldP spid="44" grpId="0"/>
      <p:bldP spid="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17557045" cy="9875838"/>
          </a:xfrm>
          <a:prstGeom prst="rect">
            <a:avLst/>
          </a:prstGeom>
        </p:spPr>
      </p:pic>
      <p:sp>
        <p:nvSpPr>
          <p:cNvPr id="59" name="Retângulo 58"/>
          <p:cNvSpPr/>
          <p:nvPr/>
        </p:nvSpPr>
        <p:spPr>
          <a:xfrm>
            <a:off x="0" y="3705214"/>
            <a:ext cx="17558190" cy="47244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3"/>
          <a:stretch/>
        </p:blipFill>
        <p:spPr>
          <a:xfrm>
            <a:off x="1145" y="0"/>
            <a:ext cx="17557045" cy="20193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1" t="8487" r="726" b="75310"/>
          <a:stretch/>
        </p:blipFill>
        <p:spPr>
          <a:xfrm>
            <a:off x="16573500" y="838200"/>
            <a:ext cx="857250" cy="1600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 b="85340"/>
          <a:stretch/>
        </p:blipFill>
        <p:spPr>
          <a:xfrm>
            <a:off x="1145" y="0"/>
            <a:ext cx="15372205" cy="14478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8469" y="202674"/>
            <a:ext cx="1429528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6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MET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8469" y="1344684"/>
            <a:ext cx="14295281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perspiciatis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omnis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voluptatem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accusantium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doloremque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37422" r="63331" b="45796"/>
          <a:stretch/>
        </p:blipFill>
        <p:spPr>
          <a:xfrm>
            <a:off x="4408939" y="2587831"/>
            <a:ext cx="2005394" cy="200539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3" t="37422" r="46187" b="45796"/>
          <a:stretch/>
        </p:blipFill>
        <p:spPr>
          <a:xfrm>
            <a:off x="7746051" y="2587831"/>
            <a:ext cx="2005394" cy="200539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8" t="37422" r="29152" b="45796"/>
          <a:stretch/>
        </p:blipFill>
        <p:spPr>
          <a:xfrm>
            <a:off x="11083163" y="2587831"/>
            <a:ext cx="2005394" cy="200539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4" t="37422" r="12116" b="45796"/>
          <a:stretch/>
        </p:blipFill>
        <p:spPr>
          <a:xfrm>
            <a:off x="14496475" y="2587831"/>
            <a:ext cx="2005394" cy="2005394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37422" r="80475" b="45796"/>
          <a:stretch/>
        </p:blipFill>
        <p:spPr>
          <a:xfrm>
            <a:off x="1045285" y="2587831"/>
            <a:ext cx="2005394" cy="20053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600" y="3246813"/>
            <a:ext cx="692764" cy="66652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7502" y="3305700"/>
            <a:ext cx="888268" cy="70126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7728" y="3215242"/>
            <a:ext cx="762040" cy="75569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6592" y="3179050"/>
            <a:ext cx="698536" cy="859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92115" y="3130867"/>
            <a:ext cx="852214" cy="922068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514061" y="4724677"/>
            <a:ext cx="3029743" cy="3275856"/>
            <a:chOff x="514061" y="5077113"/>
            <a:chExt cx="3029743" cy="3275856"/>
          </a:xfrm>
        </p:grpSpPr>
        <p:sp>
          <p:nvSpPr>
            <p:cNvPr id="46" name="CaixaDeTexto 45"/>
            <p:cNvSpPr txBox="1"/>
            <p:nvPr/>
          </p:nvSpPr>
          <p:spPr>
            <a:xfrm>
              <a:off x="673245" y="5077113"/>
              <a:ext cx="271137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</a:t>
              </a:r>
              <a:r>
                <a:rPr 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ut</a:t>
              </a:r>
              <a:b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pt-BR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perspiciatis</a:t>
              </a:r>
              <a:endPara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14061" y="6016945"/>
              <a:ext cx="3029743" cy="233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ut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perspiciatis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unde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omnis </a:t>
              </a:r>
              <a:r>
                <a:rPr lang="pt-BR" dirty="0" err="1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iste</a:t>
              </a:r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natus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error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sit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voluptatem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accusantium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doloremque</a:t>
              </a:r>
              <a:endPara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873969" y="4724677"/>
            <a:ext cx="3029743" cy="3275856"/>
            <a:chOff x="3955142" y="5077113"/>
            <a:chExt cx="3029743" cy="3275856"/>
          </a:xfrm>
        </p:grpSpPr>
        <p:sp>
          <p:nvSpPr>
            <p:cNvPr id="49" name="CaixaDeTexto 48"/>
            <p:cNvSpPr txBox="1"/>
            <p:nvPr/>
          </p:nvSpPr>
          <p:spPr>
            <a:xfrm>
              <a:off x="4114326" y="5077113"/>
              <a:ext cx="271137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</a:t>
              </a:r>
              <a:r>
                <a:rPr 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ut</a:t>
              </a:r>
              <a:b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pt-BR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perspiciatis</a:t>
              </a:r>
              <a:endPara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3955142" y="6016945"/>
              <a:ext cx="3029743" cy="233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ut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perspiciatis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unde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omnis </a:t>
              </a:r>
              <a:r>
                <a:rPr lang="pt-BR" dirty="0" err="1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iste</a:t>
              </a:r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natus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error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sit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voluptatem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accusantium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doloremque</a:t>
              </a:r>
              <a:endPara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233877" y="4724677"/>
            <a:ext cx="3029743" cy="3275856"/>
            <a:chOff x="7507113" y="5077113"/>
            <a:chExt cx="3029743" cy="3275856"/>
          </a:xfrm>
        </p:grpSpPr>
        <p:sp>
          <p:nvSpPr>
            <p:cNvPr id="51" name="CaixaDeTexto 50"/>
            <p:cNvSpPr txBox="1"/>
            <p:nvPr/>
          </p:nvSpPr>
          <p:spPr>
            <a:xfrm>
              <a:off x="7666297" y="5077113"/>
              <a:ext cx="271137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</a:t>
              </a:r>
              <a:r>
                <a:rPr 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ut</a:t>
              </a:r>
              <a:b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pt-BR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perspiciatis</a:t>
              </a:r>
              <a:endPara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7507113" y="6016945"/>
              <a:ext cx="3029743" cy="233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ut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perspiciatis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unde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omnis </a:t>
              </a:r>
              <a:r>
                <a:rPr lang="pt-BR" dirty="0" err="1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iste</a:t>
              </a:r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natus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error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sit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voluptatem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accusantium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doloremque</a:t>
              </a:r>
              <a:endPara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10593785" y="4724677"/>
            <a:ext cx="3029743" cy="3275856"/>
            <a:chOff x="11059084" y="5077113"/>
            <a:chExt cx="3029743" cy="3275856"/>
          </a:xfrm>
        </p:grpSpPr>
        <p:sp>
          <p:nvSpPr>
            <p:cNvPr id="53" name="CaixaDeTexto 52"/>
            <p:cNvSpPr txBox="1"/>
            <p:nvPr/>
          </p:nvSpPr>
          <p:spPr>
            <a:xfrm>
              <a:off x="11218268" y="5077113"/>
              <a:ext cx="271137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</a:t>
              </a:r>
              <a:r>
                <a:rPr 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ut</a:t>
              </a:r>
              <a:b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pt-BR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perspiciatis</a:t>
              </a:r>
              <a:endPara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11059084" y="6016945"/>
              <a:ext cx="3029743" cy="233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ut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perspiciatis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unde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omnis </a:t>
              </a:r>
              <a:r>
                <a:rPr lang="pt-BR" dirty="0" err="1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iste</a:t>
              </a:r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natus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error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sit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voluptatem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accusantium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doloremque</a:t>
              </a:r>
              <a:endPara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13953694" y="4724677"/>
            <a:ext cx="3029743" cy="3275856"/>
            <a:chOff x="14300384" y="5077113"/>
            <a:chExt cx="3029743" cy="3275856"/>
          </a:xfrm>
        </p:grpSpPr>
        <p:sp>
          <p:nvSpPr>
            <p:cNvPr id="55" name="CaixaDeTexto 54"/>
            <p:cNvSpPr txBox="1"/>
            <p:nvPr/>
          </p:nvSpPr>
          <p:spPr>
            <a:xfrm>
              <a:off x="14459568" y="5077113"/>
              <a:ext cx="271137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</a:t>
              </a:r>
              <a:r>
                <a:rPr 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ut</a:t>
              </a:r>
              <a:b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pt-BR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perspiciatis</a:t>
              </a:r>
              <a:endPara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14300384" y="6016945"/>
              <a:ext cx="3029743" cy="233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Sed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ut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perspiciatis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unde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omnis </a:t>
              </a:r>
              <a:r>
                <a:rPr lang="pt-BR" dirty="0" err="1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iste</a:t>
              </a:r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natus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error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sit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voluptatem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accusantium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BR" dirty="0" err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doloremque</a:t>
              </a:r>
              <a:endParaRPr lang="pt-BR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38" name="Picture 37">
            <a:hlinkClick r:id="rId12"/>
          </p:cNvPr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719549" y="9014580"/>
            <a:ext cx="551883" cy="5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88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07648E-6 1.82125E-6 L 0.04041 1.82125E-6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4.07648E-6 -1.38563E-6 L 0.03715 -1.38563E-6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44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1.09032E-6 5.89937E-7 L -1.09032E-6 -0.01945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decel="10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62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1.09032E-6 5.89937E-7 L -1.09032E-6 -0.01945 " pathEditMode="relative" rAng="0" ptsTypes="AA">
                                      <p:cBhvr>
                                        <p:cTn id="67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decel="10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80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1.09032E-6 5.89937E-7 L -1.09032E-6 -0.01945 " pathEditMode="relative" rAng="0" ptsTypes="AA">
                                      <p:cBhvr>
                                        <p:cTn id="85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decel="10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98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1.09032E-6 5.89937E-7 L -1.09032E-6 -0.01945 " pathEditMode="relative" rAng="0" ptsTypes="AA">
                                      <p:cBhvr>
                                        <p:cTn id="103" dur="5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8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decel="10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11635E-6 2.71661E-7 L 3.11635E-6 0.03858 " pathEditMode="relative" rAng="0" ptsTypes="AA">
                                      <p:cBhvr>
                                        <p:cTn id="116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3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1.09032E-6 5.89937E-7 L -1.09032E-6 -0.01945 " pathEditMode="relative" rAng="0" ptsTypes="AA">
                                      <p:cBhvr>
                                        <p:cTn id="121" dur="5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1765" y="1341"/>
            <a:ext cx="17555809" cy="9873160"/>
          </a:xfrm>
          <a:prstGeom prst="rect">
            <a:avLst/>
          </a:prstGeom>
          <a:solidFill>
            <a:srgbClr val="EC0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4086" y="3048515"/>
            <a:ext cx="3817928" cy="37788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80" y="3890968"/>
            <a:ext cx="1039625" cy="1021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83" y="4948516"/>
            <a:ext cx="770757" cy="9679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83" y="6167385"/>
            <a:ext cx="1344343" cy="3584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508" y="3890968"/>
            <a:ext cx="1003774" cy="10217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282" y="3890968"/>
            <a:ext cx="896228" cy="10217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6358" y="3890968"/>
            <a:ext cx="914152" cy="10217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0510" y="3890968"/>
            <a:ext cx="770757" cy="10217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9189" y="3890968"/>
            <a:ext cx="1046067" cy="10217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7486" y="4948516"/>
            <a:ext cx="806605" cy="96792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941" y="4948516"/>
            <a:ext cx="681133" cy="96792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8998" y="4948516"/>
            <a:ext cx="197171" cy="9679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2018" y="4948516"/>
            <a:ext cx="824530" cy="9679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6546" y="4948516"/>
            <a:ext cx="681135" cy="9679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3529" y="4948516"/>
            <a:ext cx="716981" cy="9679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8434" y="4948516"/>
            <a:ext cx="681133" cy="9679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7300" y="6167386"/>
            <a:ext cx="537737" cy="34056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960" y="6149461"/>
            <a:ext cx="2043399" cy="37641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"/>
            <a:ext cx="17555809" cy="987514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88949"/>
            <a:ext cx="17555809" cy="15753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481" y="7458426"/>
            <a:ext cx="946391" cy="432088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481" y="7973995"/>
            <a:ext cx="3610927" cy="49263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999" y="7458426"/>
            <a:ext cx="1666515" cy="432088"/>
          </a:xfrm>
          <a:prstGeom prst="rect">
            <a:avLst/>
          </a:prstGeom>
        </p:spPr>
      </p:pic>
      <p:pic>
        <p:nvPicPr>
          <p:cNvPr id="28" name="Imagem 27">
            <a:hlinkClick r:id="rId26"/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0000" y="7973995"/>
            <a:ext cx="4846240" cy="492636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3954697" y="3100652"/>
            <a:ext cx="9660934" cy="3687189"/>
            <a:chOff x="3954339" y="3100024"/>
            <a:chExt cx="9660061" cy="3686856"/>
          </a:xfrm>
        </p:grpSpPr>
        <p:sp>
          <p:nvSpPr>
            <p:cNvPr id="30" name="Retângulo 29">
              <a:hlinkClick r:id="rId28"/>
            </p:cNvPr>
            <p:cNvSpPr/>
            <p:nvPr/>
          </p:nvSpPr>
          <p:spPr>
            <a:xfrm>
              <a:off x="7985760" y="6156960"/>
              <a:ext cx="3921760" cy="35153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hlinkClick r:id="rId28"/>
            </p:cNvPr>
            <p:cNvSpPr/>
            <p:nvPr/>
          </p:nvSpPr>
          <p:spPr>
            <a:xfrm>
              <a:off x="7965440" y="3901440"/>
              <a:ext cx="5648960" cy="20116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Oval 31">
              <a:hlinkClick r:id="rId28"/>
            </p:cNvPr>
            <p:cNvSpPr/>
            <p:nvPr/>
          </p:nvSpPr>
          <p:spPr>
            <a:xfrm>
              <a:off x="3954339" y="3100024"/>
              <a:ext cx="3686856" cy="368685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197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39241E-6 8.36013E-7 L -1.39241E-6 0.02267 " pathEditMode="relative" rAng="0" ptsTypes="AA">
                                      <p:cBhvr>
                                        <p:cTn id="18" dur="4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7.59494E-7 8.36013E-7 L 7.59494E-7 0.02267 " pathEditMode="relative" rAng="0" ptsTypes="AA">
                                      <p:cBhvr>
                                        <p:cTn id="25" dur="4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0434E-6 8.36013E-7 L 2.0434E-6 0.02267 " pathEditMode="relative" rAng="0" ptsTypes="AA">
                                      <p:cBhvr>
                                        <p:cTn id="32" dur="4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99096E-6 8.36013E-7 L 4.99096E-6 0.02267 " pathEditMode="relative" rAng="0" ptsTypes="AA">
                                      <p:cBhvr>
                                        <p:cTn id="39" dur="4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55696E-6 8.36013E-7 L 4.55696E-6 0.02267 " pathEditMode="relative" rAng="0" ptsTypes="AA">
                                      <p:cBhvr>
                                        <p:cTn id="46" dur="4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07957E-6 8.36013E-7 L 2.07957E-6 0.02267 " pathEditMode="relative" rAng="0" ptsTypes="AA">
                                      <p:cBhvr>
                                        <p:cTn id="53" dur="4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5443E-6 0 L 3.5443E-6 0.02267 " pathEditMode="relative" rAng="0" ptsTypes="AA">
                                      <p:cBhvr>
                                        <p:cTn id="60" dur="4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31465E-6 0 L -2.31465E-6 0.02267 " pathEditMode="relative" rAng="0" ptsTypes="AA">
                                      <p:cBhvr>
                                        <p:cTn id="67" dur="4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47197E-6 0 L 3.47197E-6 0.02267 " pathEditMode="relative" rAng="0" ptsTypes="AA">
                                      <p:cBhvr>
                                        <p:cTn id="74" dur="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68897E-6 0 L 3.68897E-6 0.02267 " pathEditMode="relative" rAng="0" ptsTypes="AA">
                                      <p:cBhvr>
                                        <p:cTn id="81" dur="4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98915E-7 0 L 1.98915E-7 0.02267 " pathEditMode="relative" rAng="0" ptsTypes="AA">
                                      <p:cBhvr>
                                        <p:cTn id="88" dur="4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606E-6 0 L 3.05606E-6 0.02267 " pathEditMode="relative" rAng="0" ptsTypes="AA">
                                      <p:cBhvr>
                                        <p:cTn id="95" dur="4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88246E-7 0 L 4.88246E-7 0.02267 " pathEditMode="relative" rAng="0" ptsTypes="AA">
                                      <p:cBhvr>
                                        <p:cTn id="102" dur="4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139E-6 0 L 2.91139E-6 0.02267 " pathEditMode="relative" rAng="0" ptsTypes="AA">
                                      <p:cBhvr>
                                        <p:cTn id="109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832E-6 1.8328E-6 L -0.02821 1.8328E-6 " pathEditMode="relative" rAng="0" ptsTypes="AA">
                                      <p:cBhvr>
                                        <p:cTn id="136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11701E-6 -3.07235E-7 L -2.11701E-6 0.02263 " pathEditMode="relative" rAng="0" ptsTypes="AA">
                                      <p:cBhvr>
                                        <p:cTn id="143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0832E-6 1.8328E-6 L -0.02821 1.8328E-6 " pathEditMode="relative" rAng="0" ptsTypes="AA">
                                      <p:cBhvr>
                                        <p:cTn id="150" dur="4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11701E-6 -3.07235E-7 L -2.11701E-6 0.02263 " pathEditMode="relative" rAng="0" ptsTypes="AA">
                                      <p:cBhvr>
                                        <p:cTn id="157" dur="4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316</Words>
  <Application>Microsoft Macintosh PowerPoint</Application>
  <PresentationFormat>Custom</PresentationFormat>
  <Paragraphs>85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MonkeyBusiness</Manager>
  <Company>MonkeyBusiness</Company>
  <LinksUpToDate>false</LinksUpToDate>
  <SharedDoc>false</SharedDoc>
  <HyperlinkBase>www.monkeybusiness.com.br</HyperlinkBase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MonkeyBusiness</dc:title>
  <dc:subject>Direção de Arte</dc:subject>
  <dc:creator>MonkeyBusiness</dc:creator>
  <cp:keywords/>
  <dc:description>www.monkeybusiness.com.br_x000d_contato@monkeybusiness.com.br_x000d_(55 11) 2729.9615 / 2615.6096</dc:description>
  <cp:lastModifiedBy>Microsoft Office User</cp:lastModifiedBy>
  <cp:revision>189</cp:revision>
  <dcterms:created xsi:type="dcterms:W3CDTF">2011-08-24T22:15:08Z</dcterms:created>
  <dcterms:modified xsi:type="dcterms:W3CDTF">2017-04-20T17:34:39Z</dcterms:modified>
  <cp:category>Agência de Apresentações Profissionais</cp:category>
</cp:coreProperties>
</file>