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1" r:id="rId2"/>
    <p:sldId id="292" r:id="rId3"/>
    <p:sldId id="287" r:id="rId4"/>
    <p:sldId id="288" r:id="rId5"/>
    <p:sldId id="289" r:id="rId6"/>
    <p:sldId id="290" r:id="rId7"/>
    <p:sldId id="293" r:id="rId8"/>
  </p:sldIdLst>
  <p:sldSz cx="17559338" cy="9875838"/>
  <p:notesSz cx="6858000" cy="9144000"/>
  <p:defaultTextStyle>
    <a:defPPr>
      <a:defRPr lang="pt-BR"/>
    </a:defPPr>
    <a:lvl1pPr marL="0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4071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68143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2216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36287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0358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04429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88503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72574" algn="l" defTabSz="136814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3" orient="horz" pos="6219">
          <p15:clr>
            <a:srgbClr val="A4A3A4"/>
          </p15:clr>
        </p15:guide>
        <p15:guide id="17">
          <p15:clr>
            <a:srgbClr val="A4A3A4"/>
          </p15:clr>
        </p15:guide>
        <p15:guide id="19" pos="11059">
          <p15:clr>
            <a:srgbClr val="A4A3A4"/>
          </p15:clr>
        </p15:guide>
        <p15:guide id="21" pos="5531" userDrawn="1">
          <p15:clr>
            <a:srgbClr val="A4A3A4"/>
          </p15:clr>
        </p15:guide>
        <p15:guide id="22" orient="horz" pos="31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04040"/>
    <a:srgbClr val="F5F5F5"/>
    <a:srgbClr val="FFCC00"/>
    <a:srgbClr val="EAEAEA"/>
    <a:srgbClr val="1AA97C"/>
    <a:srgbClr val="A6CC48"/>
    <a:srgbClr val="0464AE"/>
    <a:srgbClr val="00AEEF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0" autoAdjust="0"/>
    <p:restoredTop sz="96405" autoAdjust="0"/>
  </p:normalViewPr>
  <p:slideViewPr>
    <p:cSldViewPr snapToGrid="0">
      <p:cViewPr varScale="1">
        <p:scale>
          <a:sx n="79" d="100"/>
          <a:sy n="79" d="100"/>
        </p:scale>
        <p:origin x="240" y="488"/>
      </p:cViewPr>
      <p:guideLst>
        <p:guide orient="horz"/>
        <p:guide orient="horz" pos="6219"/>
        <p:guide/>
        <p:guide pos="11059"/>
        <p:guide pos="5531"/>
        <p:guide orient="horz" pos="31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61172161172161"/>
          <c:y val="0.02715632679673"/>
          <c:w val="0.967765567765568"/>
          <c:h val="0.822717287727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404040"/>
            </a:solidFill>
            <a:ln>
              <a:noFill/>
            </a:ln>
            <a:effectLst/>
          </c:spPr>
          <c:invertIfNegative val="0"/>
          <c:cat>
            <c:strRef>
              <c:f>Plan1!$A$2:$A$5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Plan1!$A$2:$A$5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37181248"/>
        <c:axId val="-742247424"/>
      </c:barChart>
      <c:catAx>
        <c:axId val="-83718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42247424"/>
        <c:crosses val="autoZero"/>
        <c:auto val="1"/>
        <c:lblAlgn val="ctr"/>
        <c:lblOffset val="100"/>
        <c:noMultiLvlLbl val="0"/>
      </c:catAx>
      <c:valAx>
        <c:axId val="-742247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83718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8023823945084"/>
          <c:y val="0.921089155256867"/>
          <c:w val="0.257481892392065"/>
          <c:h val="0.04820715431772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187A-9E05-964C-A4CA-3DBC0BC1C857}" type="datetimeFigureOut">
              <a:rPr lang="en-US" smtClean="0"/>
              <a:pPr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29E9A-FD1A-9D40-B596-0E8C8B4E63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0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84071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68143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2052216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736287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420358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4104429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788503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472574" algn="l" defTabSz="6840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0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b="1" dirty="0" smtClean="0"/>
              <a:t>SLIDEKIT 2017</a:t>
            </a:r>
          </a:p>
          <a:p>
            <a:r>
              <a:rPr lang="pt-BR" dirty="0" smtClean="0"/>
              <a:t>Base criativa da sua apresentação</a:t>
            </a:r>
          </a:p>
          <a:p>
            <a:r>
              <a:rPr lang="pt-BR" dirty="0" smtClean="0"/>
              <a:t>EXAME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2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9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18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MonkeyBusiness</a:t>
            </a:r>
          </a:p>
          <a:p>
            <a:r>
              <a:rPr lang="pt-BR" dirty="0" smtClean="0"/>
              <a:t>Design em Movimento</a:t>
            </a:r>
          </a:p>
          <a:p>
            <a:r>
              <a:rPr lang="pt-BR" dirty="0" err="1" smtClean="0"/>
              <a:t>www.monkeybusiness.com.br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5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323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9786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23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045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1368143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054" indent="-513054" algn="l" defTabSz="1368143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1617" indent="-427544" algn="l" defTabSz="1368143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0180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4251" indent="-342036" algn="l" defTabSz="13681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78323" indent="-342036" algn="l" defTabSz="1368143" rtl="0" eaLnBrk="1" latinLnBrk="0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2394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46467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0538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14609" indent="-342036" algn="l" defTabSz="136814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71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8143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2216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87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0358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4429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8503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2574" algn="l" defTabSz="136814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hyperlink" Target="https://goo.gl/tLShbL" TargetMode="External"/><Relationship Id="rId13" Type="http://schemas.openxmlformats.org/officeDocument/2006/relationships/image" Target="../media/image30.emf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chart" Target="../charts/chart1.xml"/><Relationship Id="rId6" Type="http://schemas.openxmlformats.org/officeDocument/2006/relationships/hyperlink" Target="https://goo.gl/tLShbL" TargetMode="External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hyperlink" Target="https://goo.gl/tLShbL" TargetMode="External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hyperlink" Target="https://goo.gl/tLShbL" TargetMode="External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png"/><Relationship Id="rId21" Type="http://schemas.openxmlformats.org/officeDocument/2006/relationships/image" Target="../media/image36.jp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hyperlink" Target="mailto:comercial@monkeybusiness.com.br?subject=Vi%20a%20apresenta&#231;&#227;o%20Institucional%20e%20quero%20contratar%20a%20MonkeyBusiness" TargetMode="External"/><Relationship Id="rId27" Type="http://schemas.openxmlformats.org/officeDocument/2006/relationships/image" Target="../media/image41.png"/><Relationship Id="rId28" Type="http://schemas.openxmlformats.org/officeDocument/2006/relationships/hyperlink" Target="http://www.monkeybusiness.com.br/" TargetMode="External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9241E-6 8.36013E-7 L -1.39241E-6 0.02267 " pathEditMode="relative" rAng="0" ptsTypes="AA">
                                      <p:cBhvr>
                                        <p:cTn id="18" dur="4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7.59494E-7 8.36013E-7 L 7.59494E-7 0.02267 " pathEditMode="relative" rAng="0" ptsTypes="AA">
                                      <p:cBhvr>
                                        <p:cTn id="25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434E-6 8.36013E-7 L 2.0434E-6 0.02267 " pathEditMode="relative" rAng="0" ptsTypes="AA">
                                      <p:cBhvr>
                                        <p:cTn id="32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9096E-6 8.36013E-7 L 4.99096E-6 0.02267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55696E-6 8.36013E-7 L 4.55696E-6 0.02267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7957E-6 8.36013E-7 L 2.07957E-6 0.02267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43E-6 0 L 3.5443E-6 0.02267 " pathEditMode="relative" rAng="0" ptsTypes="AA">
                                      <p:cBhvr>
                                        <p:cTn id="60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31465E-6 0 L -2.31465E-6 0.02267 " pathEditMode="relative" rAng="0" ptsTypes="AA">
                                      <p:cBhvr>
                                        <p:cTn id="67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7197E-6 0 L 3.47197E-6 0.02267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68897E-6 0 L 3.68897E-6 0.02267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98915E-7 0 L 1.98915E-7 0.02267 " pathEditMode="relative" rAng="0" ptsTypes="AA">
                                      <p:cBhvr>
                                        <p:cTn id="88" dur="4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606E-6 0 L 3.05606E-6 0.02267 " pathEditMode="relative" rAng="0" ptsTypes="AA">
                                      <p:cBhvr>
                                        <p:cTn id="95" dur="4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88246E-7 0 L 4.88246E-7 0.02267 " pathEditMode="relative" rAng="0" ptsTypes="AA">
                                      <p:cBhvr>
                                        <p:cTn id="102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139E-6 0 L 2.91139E-6 0.02267 " pathEditMode="relative" rAng="0" ptsTypes="AA">
                                      <p:cBhvr>
                                        <p:cTn id="109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66" y="1340"/>
            <a:ext cx="17554540" cy="987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572" y="2158515"/>
            <a:ext cx="171432" cy="5558810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6386300" y="7687165"/>
            <a:ext cx="172704" cy="2187334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4" t="30673" r="32803" b="61135"/>
          <a:stretch/>
        </p:blipFill>
        <p:spPr>
          <a:xfrm>
            <a:off x="7338166" y="3029744"/>
            <a:ext cx="4462065" cy="80908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tângulo 46"/>
          <p:cNvSpPr/>
          <p:nvPr/>
        </p:nvSpPr>
        <p:spPr>
          <a:xfrm>
            <a:off x="7373300" y="3787111"/>
            <a:ext cx="10183003" cy="1110028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1" t="41554" r="44144" b="50579"/>
          <a:stretch/>
        </p:blipFill>
        <p:spPr>
          <a:xfrm>
            <a:off x="7411425" y="4104367"/>
            <a:ext cx="2395687" cy="77699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Retângulo 52"/>
          <p:cNvSpPr/>
          <p:nvPr/>
        </p:nvSpPr>
        <p:spPr>
          <a:xfrm>
            <a:off x="7373301" y="4858555"/>
            <a:ext cx="10183005" cy="1110028"/>
          </a:xfrm>
          <a:prstGeom prst="rect">
            <a:avLst/>
          </a:prstGeom>
          <a:solidFill>
            <a:srgbClr val="EF0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4" t="50789" r="43022" b="42124"/>
          <a:stretch/>
        </p:blipFill>
        <p:spPr>
          <a:xfrm>
            <a:off x="7373299" y="5016524"/>
            <a:ext cx="2630983" cy="699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Conector Reto 64"/>
          <p:cNvCxnSpPr/>
          <p:nvPr/>
        </p:nvCxnSpPr>
        <p:spPr>
          <a:xfrm>
            <a:off x="7411426" y="5901424"/>
            <a:ext cx="10146148" cy="0"/>
          </a:xfrm>
          <a:prstGeom prst="line">
            <a:avLst/>
          </a:prstGeom>
          <a:ln w="3175">
            <a:solidFill>
              <a:srgbClr val="FFFFFF">
                <a:alpha val="2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4" t="63694" r="47020" b="30660"/>
          <a:stretch/>
        </p:blipFill>
        <p:spPr>
          <a:xfrm>
            <a:off x="7382775" y="6290205"/>
            <a:ext cx="1918183" cy="5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5588E-6 0 L -0.12097 0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606E-6 3.11897E-6 L 3.05606E-6 0.07524 " pathEditMode="relative" rAng="0" ptsTypes="AA">
                                      <p:cBhvr>
                                        <p:cTn id="70" dur="4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6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606E-6 3.11897E-6 L 3.05606E-6 0.07524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6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7.05244E-7 -6.10932E-7 L 0.09765 -6.10932E-7 " pathEditMode="relative" rAng="0" ptsTypes="AA">
                                      <p:cBhvr>
                                        <p:cTn id="83" dur="4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2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2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7559338" cy="987583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blue motion 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grayscl/>
          </a:blip>
          <a:stretch>
            <a:fillRect/>
          </a:stretch>
        </p:blipFill>
        <p:spPr>
          <a:xfrm>
            <a:off x="-1" y="0"/>
            <a:ext cx="17557045" cy="987583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8"/>
          <a:stretch/>
        </p:blipFill>
        <p:spPr>
          <a:xfrm>
            <a:off x="14325600" y="0"/>
            <a:ext cx="3232590" cy="98758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"/>
          <a:stretch/>
        </p:blipFill>
        <p:spPr>
          <a:xfrm>
            <a:off x="1145" y="0"/>
            <a:ext cx="17162905" cy="98758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32021" r="95775" b="32680"/>
          <a:stretch/>
        </p:blipFill>
        <p:spPr>
          <a:xfrm>
            <a:off x="400050" y="3162300"/>
            <a:ext cx="342900" cy="34861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9" t="83521" r="4306" b="4905"/>
          <a:stretch/>
        </p:blipFill>
        <p:spPr>
          <a:xfrm>
            <a:off x="15716250" y="8248650"/>
            <a:ext cx="1085850" cy="1143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9" t="84488" r="4415" b="5867"/>
          <a:stretch/>
        </p:blipFill>
        <p:spPr>
          <a:xfrm>
            <a:off x="15716250" y="8343900"/>
            <a:ext cx="1066800" cy="952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6" t="86996" r="6157" b="7603"/>
          <a:stretch/>
        </p:blipFill>
        <p:spPr>
          <a:xfrm>
            <a:off x="16059150" y="8591550"/>
            <a:ext cx="419100" cy="5334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32021" r="50203" b="32680"/>
          <a:stretch/>
        </p:blipFill>
        <p:spPr>
          <a:xfrm>
            <a:off x="742950" y="3162300"/>
            <a:ext cx="8001000" cy="348615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30098" y="3962400"/>
            <a:ext cx="72635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</a:t>
            </a:r>
            <a:r>
              <a:rPr lang="pt-BR" sz="5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APRESENTAÇÃO</a:t>
            </a:r>
            <a:endParaRPr lang="pt-BR" sz="5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030098" y="4842669"/>
            <a:ext cx="6750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ipsum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endParaRPr lang="pt-B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do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endParaRPr lang="pt-B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dolore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magna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aliqua</a:t>
            </a:r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hlinkClick r:id="rId12"/>
          </p:cNvPr>
          <p:cNvPicPr>
            <a:picLocks noChangeAspect="1"/>
          </p:cNvPicPr>
          <p:nvPr/>
        </p:nvPicPr>
        <p:blipFill>
          <a:blip r:embed="rId13">
            <a:alphaModFix amt="30000"/>
          </a:blip>
          <a:stretch>
            <a:fillRect/>
          </a:stretch>
        </p:blipFill>
        <p:spPr>
          <a:xfrm>
            <a:off x="192616" y="9141581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49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11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2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47545E-6 2.44334E-6 L 0.04502 2.44334E-6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40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49173E-6 -1.90323E-6 L -0.01863 -1.90323E-6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11" grpId="2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7559338" cy="987583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5"/>
          <a:stretch/>
        </p:blipFill>
        <p:spPr>
          <a:xfrm>
            <a:off x="1145" y="0"/>
            <a:ext cx="17557045" cy="1543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2347" y="228600"/>
            <a:ext cx="3456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</a:t>
            </a:r>
            <a:r>
              <a:rPr lang="pt-B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</a:t>
            </a:r>
            <a:endParaRPr lang="pt-BR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82347" y="1965291"/>
            <a:ext cx="4857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82347" y="2577306"/>
            <a:ext cx="5923152" cy="377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Ut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enim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ad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veniam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quis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nostrud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exercitation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ullamco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laboris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nisi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aliquip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commodo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consequat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Duis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aute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irure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reprehenderit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voluptate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velit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esse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cillum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eu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fugiat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nulla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pariatur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Excepteur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sint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occaecat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cupidatat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non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proident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sunt in culpa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officia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deserunt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mollit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anim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id est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laborum</a:t>
            </a: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7886700" y="2218413"/>
            <a:ext cx="0" cy="3956327"/>
          </a:xfrm>
          <a:prstGeom prst="line">
            <a:avLst/>
          </a:prstGeom>
          <a:ln>
            <a:solidFill>
              <a:srgbClr val="40404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65860827"/>
              </p:ext>
            </p:extLst>
          </p:nvPr>
        </p:nvGraphicFramePr>
        <p:xfrm>
          <a:off x="8382000" y="1366635"/>
          <a:ext cx="8212294" cy="53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etângulo 12"/>
          <p:cNvSpPr/>
          <p:nvPr/>
        </p:nvSpPr>
        <p:spPr>
          <a:xfrm>
            <a:off x="965041" y="7089899"/>
            <a:ext cx="5000498" cy="23779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6279418" y="7089899"/>
            <a:ext cx="5000498" cy="23779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11593796" y="7089899"/>
            <a:ext cx="5000498" cy="23779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1394618" y="7309378"/>
            <a:ext cx="41413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ipsum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do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708994" y="7309378"/>
            <a:ext cx="41413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ipsum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do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12023372" y="7309378"/>
            <a:ext cx="41413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ipsum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do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hlinkClick r:id="rId6"/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2616" y="9141581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82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691E-6 3.55731E-6 L -0.03761 3.55731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2.82343E-6 1.89359E-6 L -0.03761 1.89359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57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63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68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Graphic spid="12" grpId="0">
        <p:bldAsOne/>
      </p:bldGraphic>
      <p:bldGraphic spid="12" grpId="1">
        <p:bldAsOne/>
      </p:bldGraphic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7559338" cy="987583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9"/>
          <a:stretch/>
        </p:blipFill>
        <p:spPr>
          <a:xfrm>
            <a:off x="1145" y="0"/>
            <a:ext cx="17557045" cy="48768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5"/>
          <a:stretch/>
        </p:blipFill>
        <p:spPr>
          <a:xfrm>
            <a:off x="1145" y="0"/>
            <a:ext cx="17557045" cy="1543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2347" y="228600"/>
            <a:ext cx="3456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</a:t>
            </a:r>
            <a:r>
              <a:rPr lang="pt-B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</a:t>
            </a:r>
            <a:endParaRPr lang="pt-BR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952625" y="3990975"/>
            <a:ext cx="1676400" cy="16764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5953125" y="3990975"/>
            <a:ext cx="1676400" cy="16764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9953625" y="3990975"/>
            <a:ext cx="1676400" cy="16764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13954125" y="3990975"/>
            <a:ext cx="1676400" cy="16764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3" t="43980" r="58339" b="46183"/>
          <a:stretch/>
        </p:blipFill>
        <p:spPr>
          <a:xfrm>
            <a:off x="6267450" y="4343400"/>
            <a:ext cx="1047750" cy="97155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8" t="43980" r="35444" b="46183"/>
          <a:stretch/>
        </p:blipFill>
        <p:spPr>
          <a:xfrm>
            <a:off x="10287000" y="4343400"/>
            <a:ext cx="1047750" cy="97155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7" t="42436" r="12765" b="46183"/>
          <a:stretch/>
        </p:blipFill>
        <p:spPr>
          <a:xfrm>
            <a:off x="14268450" y="4191000"/>
            <a:ext cx="1047750" cy="112395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43980" r="81126" b="46183"/>
          <a:stretch/>
        </p:blipFill>
        <p:spPr>
          <a:xfrm>
            <a:off x="2266950" y="4343400"/>
            <a:ext cx="1047750" cy="971550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1575748" y="6019800"/>
            <a:ext cx="239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ipsum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187027" y="6730305"/>
            <a:ext cx="3169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endParaRPr lang="pt-BR" sz="2000" dirty="0"/>
          </a:p>
        </p:txBody>
      </p:sp>
      <p:sp>
        <p:nvSpPr>
          <p:cNvPr id="27" name="Retângulo 26"/>
          <p:cNvSpPr/>
          <p:nvPr/>
        </p:nvSpPr>
        <p:spPr>
          <a:xfrm>
            <a:off x="5637602" y="6019800"/>
            <a:ext cx="239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ipsum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5248881" y="6730305"/>
            <a:ext cx="3169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endParaRPr lang="pt-BR" sz="2000" dirty="0"/>
          </a:p>
        </p:txBody>
      </p:sp>
      <p:sp>
        <p:nvSpPr>
          <p:cNvPr id="29" name="Retângulo 28"/>
          <p:cNvSpPr/>
          <p:nvPr/>
        </p:nvSpPr>
        <p:spPr>
          <a:xfrm>
            <a:off x="9604206" y="6019800"/>
            <a:ext cx="239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ipsum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9215485" y="6730305"/>
            <a:ext cx="3169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endParaRPr lang="pt-BR" sz="2000" dirty="0"/>
          </a:p>
        </p:txBody>
      </p:sp>
      <p:sp>
        <p:nvSpPr>
          <p:cNvPr id="31" name="Retângulo 30"/>
          <p:cNvSpPr/>
          <p:nvPr/>
        </p:nvSpPr>
        <p:spPr>
          <a:xfrm>
            <a:off x="13591327" y="6019800"/>
            <a:ext cx="239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ipsum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13202606" y="6730305"/>
            <a:ext cx="3169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endParaRPr lang="pt-BR" sz="2000" dirty="0"/>
          </a:p>
        </p:txBody>
      </p:sp>
      <p:pic>
        <p:nvPicPr>
          <p:cNvPr id="33" name="Picture 32">
            <a:hlinkClick r:id="rId7"/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616" y="9141581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06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47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57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62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68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73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78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83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616E-6 -4.70985E-6 L 1.67616E-6 -0.05304 " pathEditMode="relative" rAng="0" ptsTypes="AA">
                                      <p:cBhvr>
                                        <p:cTn id="8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4E-6 -4.70985E-6 L 3.214E-6 0.0545 " pathEditMode="relative" rAng="0" ptsTypes="AA">
                                      <p:cBhvr>
                                        <p:cTn id="94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9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10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7559338" cy="987583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0"/>
            <a:ext cx="17557045" cy="987583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5"/>
          <a:stretch/>
        </p:blipFill>
        <p:spPr>
          <a:xfrm>
            <a:off x="1145" y="0"/>
            <a:ext cx="17557045" cy="1543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2347" y="228600"/>
            <a:ext cx="3456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</a:t>
            </a:r>
            <a:r>
              <a:rPr lang="pt-BR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</a:t>
            </a:r>
            <a:endParaRPr lang="pt-BR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16396" r="50636" b="33065"/>
          <a:stretch/>
        </p:blipFill>
        <p:spPr>
          <a:xfrm>
            <a:off x="371567" y="1409700"/>
            <a:ext cx="8134350" cy="4991100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8896350" y="2005806"/>
            <a:ext cx="8439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8895202" y="1596886"/>
            <a:ext cx="4857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8896350" y="3601442"/>
            <a:ext cx="8439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8895202" y="3192522"/>
            <a:ext cx="4857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8896350" y="5254625"/>
            <a:ext cx="8439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adipiscing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elit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eiusmod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tempor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incididunt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magna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aliqua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8895202" y="4845705"/>
            <a:ext cx="4857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Lorem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ipsum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dolor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sit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amet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9" name="Conector reto 38"/>
          <p:cNvCxnSpPr/>
          <p:nvPr/>
        </p:nvCxnSpPr>
        <p:spPr>
          <a:xfrm>
            <a:off x="8629650" y="2008863"/>
            <a:ext cx="0" cy="3956327"/>
          </a:xfrm>
          <a:prstGeom prst="line">
            <a:avLst/>
          </a:prstGeom>
          <a:ln>
            <a:solidFill>
              <a:srgbClr val="40404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607220" y="6664186"/>
            <a:ext cx="16344899" cy="27696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1146015" y="7015956"/>
            <a:ext cx="15267303" cy="188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Lorem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ipsum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consectetur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adipiscing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elit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sed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do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eiusmod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tempor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incididunt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ut labore et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dolore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magna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aliqua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. Ut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enim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ad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minim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veniam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quis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nostrud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exercitation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ullamco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laboris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nisi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ut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aliquip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ea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commodo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consequat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Duis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aute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irure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reprehenderit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voluptate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velit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esse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cillum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dolore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eu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fugiat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nulla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pariatur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Excepteur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sint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occaecat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cupidatat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non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proident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sunt in culpa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officia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deserunt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mollit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anim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id est </a:t>
            </a:r>
            <a:r>
              <a:rPr lang="pt-B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laborum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hlinkClick r:id="rId6"/>
          </p:cNvPr>
          <p:cNvPicPr>
            <a:picLocks noChangeAspect="1"/>
          </p:cNvPicPr>
          <p:nvPr/>
        </p:nvPicPr>
        <p:blipFill>
          <a:blip r:embed="rId7">
            <a:alphaModFix amt="27000"/>
          </a:blip>
          <a:stretch>
            <a:fillRect/>
          </a:stretch>
        </p:blipFill>
        <p:spPr>
          <a:xfrm>
            <a:off x="16245415" y="8701314"/>
            <a:ext cx="551883" cy="5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6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57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87858E-6 -3.79682E-6 L -0.03761 -3.79682E-6 " pathEditMode="relative" rAng="0" ptsTypes="AA">
                                      <p:cBhvr>
                                        <p:cTn id="62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2579E-6 1.34223E-6 L 0.04502 1.34223E-6 " pathEditMode="relative" rAng="0" ptsTypes="AA">
                                      <p:cBhvr>
                                        <p:cTn id="67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0" grpId="0" animBg="1"/>
      <p:bldP spid="40" grpId="1" animBg="1"/>
      <p:bldP spid="41" grpId="0"/>
      <p:bldP spid="4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1765" y="1341"/>
            <a:ext cx="17555809" cy="9873160"/>
          </a:xfrm>
          <a:prstGeom prst="rect">
            <a:avLst/>
          </a:prstGeom>
          <a:solidFill>
            <a:srgbClr val="EC0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086" y="3048515"/>
            <a:ext cx="3817928" cy="37788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0" y="3890968"/>
            <a:ext cx="1039625" cy="1021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4948516"/>
            <a:ext cx="770757" cy="967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83" y="6167385"/>
            <a:ext cx="1344343" cy="3584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508" y="3890968"/>
            <a:ext cx="1003774" cy="10217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282" y="3890968"/>
            <a:ext cx="896228" cy="10217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6358" y="3890968"/>
            <a:ext cx="914152" cy="10217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510" y="3890968"/>
            <a:ext cx="770757" cy="10217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9189" y="3890968"/>
            <a:ext cx="1046067" cy="10217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486" y="4948516"/>
            <a:ext cx="806605" cy="9679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941" y="4948516"/>
            <a:ext cx="681133" cy="96792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998" y="4948516"/>
            <a:ext cx="197171" cy="9679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018" y="4948516"/>
            <a:ext cx="824530" cy="96792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546" y="4948516"/>
            <a:ext cx="681135" cy="96792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529" y="4948516"/>
            <a:ext cx="716981" cy="96792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434" y="4948516"/>
            <a:ext cx="681133" cy="96792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00" y="6167386"/>
            <a:ext cx="537737" cy="34056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60" y="6149461"/>
            <a:ext cx="2043399" cy="37641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7555809" cy="987514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8949"/>
            <a:ext cx="17555809" cy="15753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481" y="7458426"/>
            <a:ext cx="946391" cy="43208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481" y="7973995"/>
            <a:ext cx="3610927" cy="49263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999" y="7458426"/>
            <a:ext cx="1666515" cy="432088"/>
          </a:xfrm>
          <a:prstGeom prst="rect">
            <a:avLst/>
          </a:prstGeom>
        </p:spPr>
      </p:pic>
      <p:pic>
        <p:nvPicPr>
          <p:cNvPr id="28" name="Imagem 27">
            <a:hlinkClick r:id="rId26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000" y="7973995"/>
            <a:ext cx="4846240" cy="492636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3954697" y="3100652"/>
            <a:ext cx="9660934" cy="3687189"/>
            <a:chOff x="3954339" y="3100024"/>
            <a:chExt cx="9660061" cy="3686856"/>
          </a:xfrm>
        </p:grpSpPr>
        <p:sp>
          <p:nvSpPr>
            <p:cNvPr id="30" name="Retângulo 29">
              <a:hlinkClick r:id="rId28"/>
            </p:cNvPr>
            <p:cNvSpPr/>
            <p:nvPr/>
          </p:nvSpPr>
          <p:spPr>
            <a:xfrm>
              <a:off x="7985760" y="6156960"/>
              <a:ext cx="3921760" cy="35153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hlinkClick r:id="rId28"/>
            </p:cNvPr>
            <p:cNvSpPr/>
            <p:nvPr/>
          </p:nvSpPr>
          <p:spPr>
            <a:xfrm>
              <a:off x="7965440" y="3901440"/>
              <a:ext cx="5648960" cy="20116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31">
              <a:hlinkClick r:id="rId28"/>
            </p:cNvPr>
            <p:cNvSpPr/>
            <p:nvPr/>
          </p:nvSpPr>
          <p:spPr>
            <a:xfrm>
              <a:off x="3954339" y="3100024"/>
              <a:ext cx="3686856" cy="3686856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81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9241E-6 8.36013E-7 L -1.39241E-6 0.02267 " pathEditMode="relative" rAng="0" ptsTypes="AA">
                                      <p:cBhvr>
                                        <p:cTn id="18" dur="4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7.59494E-7 8.36013E-7 L 7.59494E-7 0.02267 " pathEditMode="relative" rAng="0" ptsTypes="AA">
                                      <p:cBhvr>
                                        <p:cTn id="25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434E-6 8.36013E-7 L 2.0434E-6 0.02267 " pathEditMode="relative" rAng="0" ptsTypes="AA">
                                      <p:cBhvr>
                                        <p:cTn id="32" dur="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9096E-6 8.36013E-7 L 4.99096E-6 0.02267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55696E-6 8.36013E-7 L 4.55696E-6 0.02267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07957E-6 8.36013E-7 L 2.07957E-6 0.02267 " pathEditMode="relative" rAng="0" ptsTypes="AA">
                                      <p:cBhvr>
                                        <p:cTn id="53" dur="4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43E-6 0 L 3.5443E-6 0.02267 " pathEditMode="relative" rAng="0" ptsTypes="AA">
                                      <p:cBhvr>
                                        <p:cTn id="60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31465E-6 0 L -2.31465E-6 0.02267 " pathEditMode="relative" rAng="0" ptsTypes="AA">
                                      <p:cBhvr>
                                        <p:cTn id="67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7197E-6 0 L 3.47197E-6 0.02267 " pathEditMode="relative" rAng="0" ptsTypes="AA">
                                      <p:cBhvr>
                                        <p:cTn id="74" dur="4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68897E-6 0 L 3.68897E-6 0.02267 " pathEditMode="relative" rAng="0" ptsTypes="AA">
                                      <p:cBhvr>
                                        <p:cTn id="81" dur="4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98915E-7 0 L 1.98915E-7 0.02267 " pathEditMode="relative" rAng="0" ptsTypes="AA">
                                      <p:cBhvr>
                                        <p:cTn id="88" dur="4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606E-6 0 L 3.05606E-6 0.02267 " pathEditMode="relative" rAng="0" ptsTypes="AA">
                                      <p:cBhvr>
                                        <p:cTn id="95" dur="4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88246E-7 0 L 4.88246E-7 0.02267 " pathEditMode="relative" rAng="0" ptsTypes="AA">
                                      <p:cBhvr>
                                        <p:cTn id="102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139E-6 0 L 2.91139E-6 0.02267 " pathEditMode="relative" rAng="0" ptsTypes="AA">
                                      <p:cBhvr>
                                        <p:cTn id="109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832E-6 1.8328E-6 L -0.02821 1.8328E-6 " pathEditMode="relative" rAng="0" ptsTypes="AA">
                                      <p:cBhvr>
                                        <p:cTn id="136" dur="4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11701E-6 -3.07235E-7 L -2.11701E-6 0.02263 " pathEditMode="relative" rAng="0" ptsTypes="AA">
                                      <p:cBhvr>
                                        <p:cTn id="143" dur="4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80832E-6 1.8328E-6 L -0.02821 1.8328E-6 " pathEditMode="relative" rAng="0" ptsTypes="AA">
                                      <p:cBhvr>
                                        <p:cTn id="150" dur="4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11701E-6 -3.07235E-7 L -2.11701E-6 0.02263 " pathEditMode="relative" rAng="0" ptsTypes="AA">
                                      <p:cBhvr>
                                        <p:cTn id="157" dur="4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4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</TotalTime>
  <Words>450</Words>
  <Application>Microsoft Macintosh PowerPoint</Application>
  <PresentationFormat>Custom</PresentationFormat>
  <Paragraphs>56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Arial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MonkeyBusiness</Manager>
  <Company>MonkeyBusiness</Company>
  <LinksUpToDate>false</LinksUpToDate>
  <SharedDoc>false</SharedDoc>
  <HyperlinkBase>www.monkeybusiness.com.br</HyperlinkBase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MonkeyBusiness</dc:title>
  <dc:subject>Direção de Arte</dc:subject>
  <dc:creator>MonkeyBusiness</dc:creator>
  <cp:keywords/>
  <dc:description>www.monkeybusiness.com.br_x000d_contato@monkeybusiness.com.br_x000d_(55 11) 2729.9615 / 2615.6096</dc:description>
  <cp:lastModifiedBy>Microsoft Office User</cp:lastModifiedBy>
  <cp:revision>207</cp:revision>
  <dcterms:created xsi:type="dcterms:W3CDTF">2011-08-24T22:15:08Z</dcterms:created>
  <dcterms:modified xsi:type="dcterms:W3CDTF">2017-04-20T17:38:53Z</dcterms:modified>
  <cp:category>Agência de Apresentações Profissionais</cp:category>
</cp:coreProperties>
</file>