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92" r:id="rId2"/>
    <p:sldId id="293" r:id="rId3"/>
    <p:sldId id="287" r:id="rId4"/>
    <p:sldId id="288" r:id="rId5"/>
    <p:sldId id="289" r:id="rId6"/>
    <p:sldId id="290" r:id="rId7"/>
    <p:sldId id="291" r:id="rId8"/>
    <p:sldId id="294" r:id="rId9"/>
  </p:sldIdLst>
  <p:sldSz cx="17559338" cy="9875838"/>
  <p:notesSz cx="6858000" cy="9144000"/>
  <p:defaultTextStyle>
    <a:defPPr>
      <a:defRPr lang="pt-BR"/>
    </a:defPPr>
    <a:lvl1pPr marL="0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4071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68143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2216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36287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0358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04429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788503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72574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3" orient="horz" pos="6219">
          <p15:clr>
            <a:srgbClr val="A4A3A4"/>
          </p15:clr>
        </p15:guide>
        <p15:guide id="17">
          <p15:clr>
            <a:srgbClr val="A4A3A4"/>
          </p15:clr>
        </p15:guide>
        <p15:guide id="19" pos="11059">
          <p15:clr>
            <a:srgbClr val="A4A3A4"/>
          </p15:clr>
        </p15:guide>
        <p15:guide id="21" pos="5531" userDrawn="1">
          <p15:clr>
            <a:srgbClr val="A4A3A4"/>
          </p15:clr>
        </p15:guide>
        <p15:guide id="22" orient="horz" pos="31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67C"/>
    <a:srgbClr val="002D5D"/>
    <a:srgbClr val="00B2C2"/>
    <a:srgbClr val="00708F"/>
    <a:srgbClr val="ACBFD5"/>
    <a:srgbClr val="E3E3E3"/>
    <a:srgbClr val="0084E8"/>
    <a:srgbClr val="3E688E"/>
    <a:srgbClr val="3F3F3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52" autoAdjust="0"/>
    <p:restoredTop sz="89880" autoAdjust="0"/>
  </p:normalViewPr>
  <p:slideViewPr>
    <p:cSldViewPr snapToGrid="0">
      <p:cViewPr varScale="1">
        <p:scale>
          <a:sx n="88" d="100"/>
          <a:sy n="88" d="100"/>
        </p:scale>
        <p:origin x="888" y="184"/>
      </p:cViewPr>
      <p:guideLst>
        <p:guide orient="horz"/>
        <p:guide orient="horz" pos="6219"/>
        <p:guide/>
        <p:guide pos="11059"/>
        <p:guide pos="5531"/>
        <p:guide orient="horz" pos="31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A187A-9E05-964C-A4CA-3DBC0BC1C857}" type="datetimeFigureOut">
              <a:rPr lang="en-US" smtClean="0"/>
              <a:pPr/>
              <a:t>4/20/17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29E9A-FD1A-9D40-B596-0E8C8B4E63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05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84071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68143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2052216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736287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420358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4104429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788503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472574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b="1" dirty="0" smtClean="0"/>
              <a:t>SLIDEKIT 2017</a:t>
            </a:r>
          </a:p>
          <a:p>
            <a:r>
              <a:rPr lang="pt-BR" dirty="0" smtClean="0"/>
              <a:t>Base criativa da sua apresentação</a:t>
            </a:r>
          </a:p>
          <a:p>
            <a:r>
              <a:rPr lang="pt-BR" dirty="0" smtClean="0"/>
              <a:t>EXAME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90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97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57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15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0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88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1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323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77680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88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57045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2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1368143" rtl="0" eaLnBrk="1" latinLnBrk="0" hangingPunct="1">
        <a:spcBef>
          <a:spcPct val="0"/>
        </a:spcBef>
        <a:buNone/>
        <a:defRPr sz="6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3054" indent="-513054" algn="l" defTabSz="1368143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1617" indent="-427544" algn="l" defTabSz="1368143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0180" indent="-342036" algn="l" defTabSz="136814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4251" indent="-342036" algn="l" defTabSz="1368143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078323" indent="-342036" algn="l" defTabSz="1368143" rtl="0" eaLnBrk="1" latinLnBrk="0" hangingPunct="1">
        <a:spcBef>
          <a:spcPct val="20000"/>
        </a:spcBef>
        <a:buFont typeface="Arial" pitchFamily="34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762394" indent="-342036" algn="l" defTabSz="136814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446467" indent="-342036" algn="l" defTabSz="136814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130538" indent="-342036" algn="l" defTabSz="136814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814609" indent="-342036" algn="l" defTabSz="136814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71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8143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2216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87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0358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04429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88503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72574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20.jp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hyperlink" Target="https://goo.gl/tLShbL" TargetMode="External"/><Relationship Id="rId16" Type="http://schemas.openxmlformats.org/officeDocument/2006/relationships/image" Target="../media/image33.emf"/><Relationship Id="rId1" Type="http://schemas.openxmlformats.org/officeDocument/2006/relationships/video" Target="NULL" TargetMode="External"/><Relationship Id="rId2" Type="http://schemas.microsoft.com/office/2007/relationships/media" Target="../media/media1.mp4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2.png"/><Relationship Id="rId13" Type="http://schemas.openxmlformats.org/officeDocument/2006/relationships/image" Target="../media/image41.png"/><Relationship Id="rId14" Type="http://schemas.openxmlformats.org/officeDocument/2006/relationships/hyperlink" Target="https://goo.gl/tLShbL" TargetMode="External"/><Relationship Id="rId15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41.png"/><Relationship Id="rId14" Type="http://schemas.openxmlformats.org/officeDocument/2006/relationships/hyperlink" Target="https://goo.gl/tLShbL" TargetMode="External"/><Relationship Id="rId15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Relationship Id="rId4" Type="http://schemas.openxmlformats.org/officeDocument/2006/relationships/image" Target="../media/image35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38.png"/><Relationship Id="rId8" Type="http://schemas.openxmlformats.org/officeDocument/2006/relationships/image" Target="../media/image45.png"/><Relationship Id="rId9" Type="http://schemas.openxmlformats.org/officeDocument/2006/relationships/image" Target="../media/image32.png"/><Relationship Id="rId10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39.png"/><Relationship Id="rId6" Type="http://schemas.openxmlformats.org/officeDocument/2006/relationships/image" Target="../media/image30.png"/><Relationship Id="rId7" Type="http://schemas.openxmlformats.org/officeDocument/2006/relationships/image" Target="../media/image32.png"/><Relationship Id="rId8" Type="http://schemas.openxmlformats.org/officeDocument/2006/relationships/image" Target="../media/image41.png"/><Relationship Id="rId9" Type="http://schemas.openxmlformats.org/officeDocument/2006/relationships/image" Target="../media/image38.png"/><Relationship Id="rId10" Type="http://schemas.openxmlformats.org/officeDocument/2006/relationships/hyperlink" Target="https://goo.gl/tLShbL" TargetMode="External"/><Relationship Id="rId11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hyperlink" Target="https://goo.gl/tLShbL" TargetMode="External"/><Relationship Id="rId16" Type="http://schemas.openxmlformats.org/officeDocument/2006/relationships/image" Target="../media/image33.emf"/><Relationship Id="rId1" Type="http://schemas.openxmlformats.org/officeDocument/2006/relationships/video" Target="NULL" TargetMode="External"/><Relationship Id="rId2" Type="http://schemas.microsoft.com/office/2007/relationships/media" Target="../media/media1.mp4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48.jp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Relationship Id="rId25" Type="http://schemas.openxmlformats.org/officeDocument/2006/relationships/image" Target="../media/image52.png"/><Relationship Id="rId26" Type="http://schemas.openxmlformats.org/officeDocument/2006/relationships/hyperlink" Target="mailto:comercial@monkeybusiness.com.br?subject=Vi%20a%20apresenta&#231;&#227;o%20Institucional%20e%20quero%20contratar%20a%20MonkeyBusiness" TargetMode="External"/><Relationship Id="rId27" Type="http://schemas.openxmlformats.org/officeDocument/2006/relationships/image" Target="../media/image53.png"/><Relationship Id="rId28" Type="http://schemas.openxmlformats.org/officeDocument/2006/relationships/hyperlink" Target="http://www.monkeybusiness.com.br/" TargetMode="External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1765" y="1341"/>
            <a:ext cx="17555809" cy="9873160"/>
          </a:xfrm>
          <a:prstGeom prst="rect">
            <a:avLst/>
          </a:prstGeom>
          <a:solidFill>
            <a:srgbClr val="EC0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086" y="3048515"/>
            <a:ext cx="3817928" cy="37788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0" y="3890968"/>
            <a:ext cx="1039625" cy="10217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4948516"/>
            <a:ext cx="770757" cy="9679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6167385"/>
            <a:ext cx="1344343" cy="35849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0508" y="3890968"/>
            <a:ext cx="1003774" cy="10217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4282" y="3890968"/>
            <a:ext cx="896228" cy="10217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6358" y="3890968"/>
            <a:ext cx="914152" cy="10217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0510" y="3890968"/>
            <a:ext cx="770757" cy="10217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9189" y="3890968"/>
            <a:ext cx="1046067" cy="10217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7486" y="4948516"/>
            <a:ext cx="806605" cy="96792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941" y="4948516"/>
            <a:ext cx="681133" cy="96792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998" y="4948516"/>
            <a:ext cx="197171" cy="96792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018" y="4948516"/>
            <a:ext cx="824530" cy="96792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6546" y="4948516"/>
            <a:ext cx="681135" cy="96792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3529" y="4948516"/>
            <a:ext cx="716981" cy="967926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8434" y="4948516"/>
            <a:ext cx="681133" cy="967926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7300" y="6167386"/>
            <a:ext cx="537737" cy="340566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960" y="6149461"/>
            <a:ext cx="2043399" cy="37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39241E-6 8.36013E-7 L -1.39241E-6 0.02267 " pathEditMode="relative" rAng="0" ptsTypes="AA">
                                      <p:cBhvr>
                                        <p:cTn id="18" dur="4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7.59494E-7 8.36013E-7 L 7.59494E-7 0.02267 " pathEditMode="relative" rAng="0" ptsTypes="AA">
                                      <p:cBhvr>
                                        <p:cTn id="25" dur="4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0434E-6 8.36013E-7 L 2.0434E-6 0.02267 " pathEditMode="relative" rAng="0" ptsTypes="AA">
                                      <p:cBhvr>
                                        <p:cTn id="32" dur="4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99096E-6 8.36013E-7 L 4.99096E-6 0.02267 " pathEditMode="relative" rAng="0" ptsTypes="AA">
                                      <p:cBhvr>
                                        <p:cTn id="39" dur="4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4.55696E-6 8.36013E-7 L 4.55696E-6 0.02267 " pathEditMode="relative" rAng="0" ptsTypes="AA">
                                      <p:cBhvr>
                                        <p:cTn id="46" dur="4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07957E-6 8.36013E-7 L 2.07957E-6 0.02267 " pathEditMode="relative" rAng="0" ptsTypes="AA">
                                      <p:cBhvr>
                                        <p:cTn id="53" dur="4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5443E-6 0 L 3.5443E-6 0.02267 " pathEditMode="relative" rAng="0" ptsTypes="AA">
                                      <p:cBhvr>
                                        <p:cTn id="60" dur="4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31465E-6 0 L -2.31465E-6 0.02267 " pathEditMode="relative" rAng="0" ptsTypes="AA">
                                      <p:cBhvr>
                                        <p:cTn id="67" dur="4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7197E-6 0 L 3.47197E-6 0.02267 " pathEditMode="relative" rAng="0" ptsTypes="AA">
                                      <p:cBhvr>
                                        <p:cTn id="74" dur="4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68897E-6 0 L 3.68897E-6 0.02267 " pathEditMode="relative" rAng="0" ptsTypes="AA">
                                      <p:cBhvr>
                                        <p:cTn id="81" dur="4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98915E-7 0 L 1.98915E-7 0.02267 " pathEditMode="relative" rAng="0" ptsTypes="AA">
                                      <p:cBhvr>
                                        <p:cTn id="88" dur="4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05606E-6 0 L 3.05606E-6 0.02267 " pathEditMode="relative" rAng="0" ptsTypes="AA">
                                      <p:cBhvr>
                                        <p:cTn id="95" dur="4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88246E-7 0 L 4.88246E-7 0.02267 " pathEditMode="relative" rAng="0" ptsTypes="AA">
                                      <p:cBhvr>
                                        <p:cTn id="102" dur="4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139E-6 0 L 2.91139E-6 0.02267 " pathEditMode="relative" rAng="0" ptsTypes="AA">
                                      <p:cBhvr>
                                        <p:cTn id="109" dur="4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1765" y="1341"/>
            <a:ext cx="17555809" cy="9873160"/>
          </a:xfrm>
          <a:prstGeom prst="rect">
            <a:avLst/>
          </a:prstGeom>
          <a:solidFill>
            <a:srgbClr val="EC0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086" y="3048515"/>
            <a:ext cx="3817928" cy="377881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0" y="3890968"/>
            <a:ext cx="1039625" cy="10217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4948516"/>
            <a:ext cx="770757" cy="96792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6167385"/>
            <a:ext cx="1344343" cy="35849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0508" y="3890968"/>
            <a:ext cx="1003774" cy="10217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4282" y="3890968"/>
            <a:ext cx="896228" cy="10217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6358" y="3890968"/>
            <a:ext cx="914152" cy="10217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0510" y="3890968"/>
            <a:ext cx="770757" cy="10217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9189" y="3890968"/>
            <a:ext cx="1046067" cy="10217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7486" y="4948516"/>
            <a:ext cx="806605" cy="967926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941" y="4948516"/>
            <a:ext cx="681133" cy="967926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998" y="4948516"/>
            <a:ext cx="197171" cy="967926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018" y="4948516"/>
            <a:ext cx="824530" cy="967926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6546" y="4948516"/>
            <a:ext cx="681135" cy="967926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3529" y="4948516"/>
            <a:ext cx="716981" cy="967926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8434" y="4948516"/>
            <a:ext cx="681133" cy="967926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7300" y="6167386"/>
            <a:ext cx="537737" cy="340566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960" y="6149461"/>
            <a:ext cx="2043399" cy="376415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66" y="1340"/>
            <a:ext cx="17554540" cy="9874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7572" y="2158515"/>
            <a:ext cx="171432" cy="5558810"/>
          </a:xfrm>
          <a:prstGeom prst="rect">
            <a:avLst/>
          </a:prstGeom>
        </p:spPr>
      </p:pic>
      <p:sp>
        <p:nvSpPr>
          <p:cNvPr id="35" name="Retângulo 34"/>
          <p:cNvSpPr/>
          <p:nvPr/>
        </p:nvSpPr>
        <p:spPr>
          <a:xfrm>
            <a:off x="6386300" y="7687165"/>
            <a:ext cx="172704" cy="2187334"/>
          </a:xfrm>
          <a:prstGeom prst="rect">
            <a:avLst/>
          </a:prstGeom>
          <a:solidFill>
            <a:srgbClr val="EF0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4" t="30673" r="32803" b="61135"/>
          <a:stretch/>
        </p:blipFill>
        <p:spPr>
          <a:xfrm>
            <a:off x="7338166" y="3029744"/>
            <a:ext cx="4462065" cy="80908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tângulo 46"/>
          <p:cNvSpPr/>
          <p:nvPr/>
        </p:nvSpPr>
        <p:spPr>
          <a:xfrm>
            <a:off x="7373300" y="3787111"/>
            <a:ext cx="10183003" cy="1110028"/>
          </a:xfrm>
          <a:prstGeom prst="rect">
            <a:avLst/>
          </a:prstGeom>
          <a:solidFill>
            <a:srgbClr val="EF0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1" t="41554" r="44144" b="50579"/>
          <a:stretch/>
        </p:blipFill>
        <p:spPr>
          <a:xfrm>
            <a:off x="7411425" y="4104367"/>
            <a:ext cx="2395687" cy="77699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Retângulo 52"/>
          <p:cNvSpPr/>
          <p:nvPr/>
        </p:nvSpPr>
        <p:spPr>
          <a:xfrm>
            <a:off x="7373301" y="4858555"/>
            <a:ext cx="10183005" cy="1110028"/>
          </a:xfrm>
          <a:prstGeom prst="rect">
            <a:avLst/>
          </a:prstGeom>
          <a:solidFill>
            <a:srgbClr val="EF0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4" t="50789" r="43022" b="42124"/>
          <a:stretch/>
        </p:blipFill>
        <p:spPr>
          <a:xfrm>
            <a:off x="7373299" y="5016524"/>
            <a:ext cx="2630983" cy="6999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Conector Reto 64"/>
          <p:cNvCxnSpPr/>
          <p:nvPr/>
        </p:nvCxnSpPr>
        <p:spPr>
          <a:xfrm>
            <a:off x="7411426" y="5901424"/>
            <a:ext cx="10146148" cy="0"/>
          </a:xfrm>
          <a:prstGeom prst="line">
            <a:avLst/>
          </a:prstGeom>
          <a:ln w="3175">
            <a:solidFill>
              <a:srgbClr val="FFFFFF">
                <a:alpha val="2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4" t="63694" r="47020" b="30660"/>
          <a:stretch/>
        </p:blipFill>
        <p:spPr>
          <a:xfrm>
            <a:off x="7382775" y="6290205"/>
            <a:ext cx="1918183" cy="55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7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5588E-6 0 L -0.12097 0 " pathEditMode="relative" rAng="0" ptsTypes="AA">
                                      <p:cBhvr>
                                        <p:cTn id="57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9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05606E-6 3.11897E-6 L 3.05606E-6 0.07524 " pathEditMode="relative" rAng="0" ptsTypes="AA">
                                      <p:cBhvr>
                                        <p:cTn id="70" dur="4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6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05606E-6 3.11897E-6 L 3.05606E-6 0.07524 " pathEditMode="relative" rAng="0" ptsTypes="AA">
                                      <p:cBhvr>
                                        <p:cTn id="74" dur="4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6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7.05244E-7 -6.10932E-7 L 0.09765 -6.10932E-7 " pathEditMode="relative" rAng="0" ptsTypes="AA">
                                      <p:cBhvr>
                                        <p:cTn id="83" dur="4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2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2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G FOT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" y="0"/>
            <a:ext cx="17557045" cy="9875838"/>
          </a:xfrm>
          <a:prstGeom prst="rect">
            <a:avLst/>
          </a:prstGeom>
        </p:spPr>
      </p:pic>
      <p:pic>
        <p:nvPicPr>
          <p:cNvPr id="21" name="VIDEO NUVEN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8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7557045" cy="9875838"/>
          </a:xfrm>
          <a:prstGeom prst="rect">
            <a:avLst/>
          </a:prstGeom>
        </p:spPr>
      </p:pic>
      <p:pic>
        <p:nvPicPr>
          <p:cNvPr id="7" name="BG OPACIDA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58192" cy="9876483"/>
          </a:xfrm>
          <a:prstGeom prst="rect">
            <a:avLst/>
          </a:prstGeom>
        </p:spPr>
      </p:pic>
      <p:pic>
        <p:nvPicPr>
          <p:cNvPr id="13" name="FORMA BAIXO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72"/>
          <a:stretch/>
        </p:blipFill>
        <p:spPr>
          <a:xfrm>
            <a:off x="1146" y="5962650"/>
            <a:ext cx="17558192" cy="3913832"/>
          </a:xfrm>
          <a:prstGeom prst="rect">
            <a:avLst/>
          </a:prstGeom>
        </p:spPr>
      </p:pic>
      <p:pic>
        <p:nvPicPr>
          <p:cNvPr id="40" name="FORMA AZUL CLARO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99" r="23615"/>
          <a:stretch/>
        </p:blipFill>
        <p:spPr>
          <a:xfrm>
            <a:off x="1145" y="6438900"/>
            <a:ext cx="13410055" cy="3436615"/>
          </a:xfrm>
          <a:prstGeom prst="rect">
            <a:avLst/>
          </a:prstGeom>
        </p:spPr>
      </p:pic>
      <p:pic>
        <p:nvPicPr>
          <p:cNvPr id="11" name="TEXTURA DIREITA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6" b="14746"/>
          <a:stretch/>
        </p:blipFill>
        <p:spPr>
          <a:xfrm>
            <a:off x="6305550" y="-1"/>
            <a:ext cx="11253788" cy="8420101"/>
          </a:xfrm>
          <a:prstGeom prst="rect">
            <a:avLst/>
          </a:prstGeom>
        </p:spPr>
      </p:pic>
      <p:pic>
        <p:nvPicPr>
          <p:cNvPr id="8" name="TRI DIREITA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5" t="43206" b="39435"/>
          <a:stretch/>
        </p:blipFill>
        <p:spPr>
          <a:xfrm>
            <a:off x="16840200" y="4267200"/>
            <a:ext cx="719138" cy="1714500"/>
          </a:xfrm>
          <a:prstGeom prst="rect">
            <a:avLst/>
          </a:prstGeom>
        </p:spPr>
      </p:pic>
      <p:pic>
        <p:nvPicPr>
          <p:cNvPr id="9" name="TRI ESQUERDA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387" r="93281" b="5295"/>
          <a:stretch/>
        </p:blipFill>
        <p:spPr>
          <a:xfrm>
            <a:off x="0" y="6457950"/>
            <a:ext cx="1181100" cy="2895600"/>
          </a:xfrm>
          <a:prstGeom prst="rect">
            <a:avLst/>
          </a:prstGeom>
        </p:spPr>
      </p:pic>
      <p:pic>
        <p:nvPicPr>
          <p:cNvPr id="10" name="LOSANGULO AMARELO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 t="22376" r="64750" b="6831"/>
          <a:stretch/>
        </p:blipFill>
        <p:spPr>
          <a:xfrm>
            <a:off x="457201" y="2209800"/>
            <a:ext cx="5732904" cy="6991350"/>
          </a:xfrm>
          <a:prstGeom prst="rect">
            <a:avLst/>
          </a:prstGeom>
        </p:spPr>
      </p:pic>
      <p:pic>
        <p:nvPicPr>
          <p:cNvPr id="14" name="+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31" b="89391"/>
          <a:stretch/>
        </p:blipFill>
        <p:spPr>
          <a:xfrm>
            <a:off x="1146" y="-1"/>
            <a:ext cx="1065654" cy="1047751"/>
          </a:xfrm>
          <a:prstGeom prst="rect">
            <a:avLst/>
          </a:prstGeom>
        </p:spPr>
      </p:pic>
      <p:pic>
        <p:nvPicPr>
          <p:cNvPr id="15" name="+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31" b="89391"/>
          <a:stretch/>
        </p:blipFill>
        <p:spPr>
          <a:xfrm>
            <a:off x="16493684" y="-1"/>
            <a:ext cx="1065654" cy="1047751"/>
          </a:xfrm>
          <a:prstGeom prst="rect">
            <a:avLst/>
          </a:prstGeom>
        </p:spPr>
      </p:pic>
      <p:pic>
        <p:nvPicPr>
          <p:cNvPr id="16" name="+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31" b="89391"/>
          <a:stretch/>
        </p:blipFill>
        <p:spPr>
          <a:xfrm>
            <a:off x="16493684" y="8828087"/>
            <a:ext cx="1065654" cy="1047751"/>
          </a:xfrm>
          <a:prstGeom prst="rect">
            <a:avLst/>
          </a:prstGeom>
        </p:spPr>
      </p:pic>
      <p:pic>
        <p:nvPicPr>
          <p:cNvPr id="18" name="LOS LARANJA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t="78780" r="71259" b="3860"/>
          <a:stretch/>
        </p:blipFill>
        <p:spPr>
          <a:xfrm>
            <a:off x="3720209" y="7292493"/>
            <a:ext cx="1352550" cy="1714500"/>
          </a:xfrm>
          <a:prstGeom prst="rect">
            <a:avLst/>
          </a:prstGeom>
        </p:spPr>
      </p:pic>
      <p:pic>
        <p:nvPicPr>
          <p:cNvPr id="19" name="LOS AZUL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37257" r="87965" b="45384"/>
          <a:stretch/>
        </p:blipFill>
        <p:spPr>
          <a:xfrm>
            <a:off x="1065654" y="3638550"/>
            <a:ext cx="1181100" cy="1714500"/>
          </a:xfrm>
          <a:prstGeom prst="rect">
            <a:avLst/>
          </a:prstGeom>
        </p:spPr>
      </p:pic>
      <p:pic>
        <p:nvPicPr>
          <p:cNvPr id="20" name="LOS AZUL ESCURO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t="68277" r="86989" b="20921"/>
          <a:stretch/>
        </p:blipFill>
        <p:spPr>
          <a:xfrm>
            <a:off x="1152525" y="6967053"/>
            <a:ext cx="1181100" cy="1066801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9246187" y="4289199"/>
            <a:ext cx="7247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6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ET JUSTO INTERDUM</a:t>
            </a:r>
            <a:endParaRPr lang="pt-BR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11955262" y="5162549"/>
            <a:ext cx="4538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8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LOREM FINIBUS</a:t>
            </a:r>
            <a:endParaRPr lang="pt-BR" sz="48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7" name="Conector reto 26"/>
          <p:cNvCxnSpPr/>
          <p:nvPr/>
        </p:nvCxnSpPr>
        <p:spPr>
          <a:xfrm>
            <a:off x="9467850" y="4410074"/>
            <a:ext cx="647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9467850" y="5183986"/>
            <a:ext cx="647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1547434" y="4647062"/>
            <a:ext cx="35253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 smtClean="0">
                <a:solidFill>
                  <a:srgbClr val="0C367C"/>
                </a:solidFill>
                <a:latin typeface="Century Gothic" panose="020B0502020202020204" pitchFamily="34" charset="0"/>
              </a:rPr>
              <a:t>LOGO</a:t>
            </a:r>
          </a:p>
          <a:p>
            <a:pPr algn="ctr"/>
            <a:r>
              <a:rPr lang="pt-BR" sz="6000" b="1" dirty="0" smtClean="0">
                <a:solidFill>
                  <a:srgbClr val="0C367C"/>
                </a:solidFill>
                <a:latin typeface="Century Gothic" panose="020B0502020202020204" pitchFamily="34" charset="0"/>
              </a:rPr>
              <a:t>EMPRESA</a:t>
            </a:r>
            <a:endParaRPr lang="pt-BR" sz="6000" b="1" dirty="0">
              <a:solidFill>
                <a:srgbClr val="0C367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hlinkClick r:id="rId15"/>
          </p:cNvPr>
          <p:cNvPicPr>
            <a:picLocks noChangeAspect="1"/>
          </p:cNvPicPr>
          <p:nvPr/>
        </p:nvPicPr>
        <p:blipFill>
          <a:blip r:embed="rId16">
            <a:alphaModFix amt="30000"/>
          </a:blip>
          <a:stretch>
            <a:fillRect/>
          </a:stretch>
        </p:blipFill>
        <p:spPr>
          <a:xfrm>
            <a:off x="166007" y="9144000"/>
            <a:ext cx="551883" cy="5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49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2.08333E-6 3.33333E-6 L 2.08333E-6 0.09444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9.70979E-7 7.50683E-7 L 9.70979E-7 0.09452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2832E-6 -2.27777E-6 L 4.72832E-6 0.09452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30269E-6 -4.19225E-6 L 2.30269E-6 0.09452 " pathEditMode="relative" rAng="0" ptsTypes="AA">
                                      <p:cBhvr>
                                        <p:cTn id="39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4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2.55673E-6 -0.26427 L 2.55673E-6 4.4607E-6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40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decel="100000" fill="hold" grpId="1" nodeType="withEffect">
                                  <p:stCondLst>
                                    <p:cond delay="550"/>
                                  </p:stCondLst>
                                  <p:childTnLst>
                                    <p:animMotion origin="layout" path="M 4.46072E-6 -3.99132E-6 L 0.01961 -3.99132E-6 " pathEditMode="relative" rAng="0" ptsTypes="AA">
                                      <p:cBhvr>
                                        <p:cTn id="69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3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3.33333E-6 L 0.08268 3.33333E-6 " pathEditMode="relative" rAng="0" ptsTypes="AA">
                                      <p:cBhvr>
                                        <p:cTn id="74" dur="7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5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167E-6 3.33333E-6 L -0.07083 3.33333E-6 " pathEditMode="relative" rAng="0" ptsTypes="AA">
                                      <p:cBhvr>
                                        <p:cTn id="79" dur="7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5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79167E-6 3.33333E-6 L -0.07083 3.33333E-6 " pathEditMode="relative" rAng="0" ptsTypes="AA">
                                      <p:cBhvr>
                                        <p:cTn id="84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24" grpId="0"/>
      <p:bldP spid="24" grpId="1"/>
      <p:bldP spid="25" grpId="0"/>
      <p:bldP spid="25" grpId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" y="0"/>
            <a:ext cx="17557045" cy="9875838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2"/>
          <a:stretch/>
        </p:blipFill>
        <p:spPr>
          <a:xfrm>
            <a:off x="1145" y="0"/>
            <a:ext cx="17557045" cy="893445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8" r="24617"/>
          <a:stretch/>
        </p:blipFill>
        <p:spPr>
          <a:xfrm>
            <a:off x="1146" y="3062514"/>
            <a:ext cx="13235883" cy="681396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03"/>
          <a:stretch/>
        </p:blipFill>
        <p:spPr>
          <a:xfrm>
            <a:off x="1146" y="-322"/>
            <a:ext cx="12114654" cy="987648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3" r="31540"/>
          <a:stretch/>
        </p:blipFill>
        <p:spPr>
          <a:xfrm>
            <a:off x="2305050" y="0"/>
            <a:ext cx="9715500" cy="9875838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 r="93279" b="66822"/>
          <a:stretch/>
        </p:blipFill>
        <p:spPr>
          <a:xfrm>
            <a:off x="1145" y="323850"/>
            <a:ext cx="1179955" cy="2952750"/>
          </a:xfrm>
          <a:prstGeom prst="rect">
            <a:avLst/>
          </a:prstGeom>
        </p:spPr>
      </p:pic>
      <p:sp>
        <p:nvSpPr>
          <p:cNvPr id="47" name="CaixaDeTexto 46"/>
          <p:cNvSpPr txBox="1"/>
          <p:nvPr/>
        </p:nvSpPr>
        <p:spPr>
          <a:xfrm>
            <a:off x="1349975" y="1321679"/>
            <a:ext cx="63081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6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JUSTO INTERDUM</a:t>
            </a:r>
            <a:endParaRPr lang="pt-BR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3119690" y="2195029"/>
            <a:ext cx="4538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8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LOREM FINIBUS</a:t>
            </a:r>
            <a:endParaRPr lang="pt-BR" sz="48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9" name="Conector reto 48"/>
          <p:cNvCxnSpPr/>
          <p:nvPr/>
        </p:nvCxnSpPr>
        <p:spPr>
          <a:xfrm>
            <a:off x="1619250" y="1442554"/>
            <a:ext cx="20383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1619250" y="2216466"/>
            <a:ext cx="20383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0" t="62902" r="24860"/>
          <a:stretch/>
        </p:blipFill>
        <p:spPr>
          <a:xfrm>
            <a:off x="5907314" y="6212114"/>
            <a:ext cx="7286172" cy="3663724"/>
          </a:xfrm>
          <a:prstGeom prst="rect">
            <a:avLst/>
          </a:prstGeom>
        </p:spPr>
      </p:pic>
      <p:sp>
        <p:nvSpPr>
          <p:cNvPr id="52" name="CaixaDeTexto 51"/>
          <p:cNvSpPr txBox="1"/>
          <p:nvPr/>
        </p:nvSpPr>
        <p:spPr>
          <a:xfrm>
            <a:off x="363796" y="5049523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r">
              <a:buFont typeface="Wingdings" panose="05000000000000000000" pitchFamily="2" charset="2"/>
              <a:buChar char="ü"/>
            </a:pP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Finibus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363796" y="5833295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r">
              <a:buFont typeface="Wingdings" panose="05000000000000000000" pitchFamily="2" charset="2"/>
              <a:buChar char="ü"/>
            </a:pP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Finibus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363796" y="6617066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r">
              <a:buFont typeface="Wingdings" panose="05000000000000000000" pitchFamily="2" charset="2"/>
              <a:buChar char="ü"/>
            </a:pP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Finibus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363796" y="7400837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r">
              <a:buFont typeface="Wingdings" panose="05000000000000000000" pitchFamily="2" charset="2"/>
              <a:buChar char="ü"/>
            </a:pP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Finibus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0" name="LOS AZUL ESCURO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t="68277" r="86989" b="20921"/>
          <a:stretch/>
        </p:blipFill>
        <p:spPr>
          <a:xfrm>
            <a:off x="-89807" y="1865437"/>
            <a:ext cx="1181100" cy="1066801"/>
          </a:xfrm>
          <a:prstGeom prst="rect">
            <a:avLst/>
          </a:prstGeom>
        </p:spPr>
      </p:pic>
      <p:pic>
        <p:nvPicPr>
          <p:cNvPr id="61" name="TRI DIREITA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5" t="43206" b="39435"/>
          <a:stretch/>
        </p:blipFill>
        <p:spPr>
          <a:xfrm>
            <a:off x="16986762" y="214605"/>
            <a:ext cx="572576" cy="1365082"/>
          </a:xfrm>
          <a:prstGeom prst="rect">
            <a:avLst/>
          </a:prstGeom>
        </p:spPr>
      </p:pic>
      <p:sp>
        <p:nvSpPr>
          <p:cNvPr id="62" name="CaixaDeTexto 61"/>
          <p:cNvSpPr txBox="1"/>
          <p:nvPr/>
        </p:nvSpPr>
        <p:spPr>
          <a:xfrm>
            <a:off x="6218455" y="8096707"/>
            <a:ext cx="28793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7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350M²</a:t>
            </a:r>
            <a:endParaRPr lang="pt-BR" sz="7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3" name="+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31" b="89391"/>
          <a:stretch/>
        </p:blipFill>
        <p:spPr>
          <a:xfrm>
            <a:off x="1146" y="-1"/>
            <a:ext cx="1065654" cy="1047751"/>
          </a:xfrm>
          <a:prstGeom prst="rect">
            <a:avLst/>
          </a:prstGeom>
        </p:spPr>
      </p:pic>
      <p:pic>
        <p:nvPicPr>
          <p:cNvPr id="65" name="+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31" b="89391"/>
          <a:stretch/>
        </p:blipFill>
        <p:spPr>
          <a:xfrm>
            <a:off x="16493684" y="8828087"/>
            <a:ext cx="1065654" cy="1047751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4798599" y="7805078"/>
            <a:ext cx="1459176" cy="1380507"/>
          </a:xfrm>
          <a:prstGeom prst="rect">
            <a:avLst/>
          </a:prstGeom>
        </p:spPr>
      </p:pic>
      <p:sp>
        <p:nvSpPr>
          <p:cNvPr id="72" name="CaixaDeTexto 71"/>
          <p:cNvSpPr txBox="1"/>
          <p:nvPr/>
        </p:nvSpPr>
        <p:spPr>
          <a:xfrm>
            <a:off x="13096781" y="389314"/>
            <a:ext cx="36904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6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COZINHA</a:t>
            </a:r>
            <a:endParaRPr lang="pt-BR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>
            <a:hlinkClick r:id="rId14"/>
          </p:cNvPr>
          <p:cNvPicPr>
            <a:picLocks noChangeAspect="1"/>
          </p:cNvPicPr>
          <p:nvPr/>
        </p:nvPicPr>
        <p:blipFill>
          <a:blip r:embed="rId15">
            <a:alphaModFix amt="30000"/>
          </a:blip>
          <a:stretch>
            <a:fillRect/>
          </a:stretch>
        </p:blipFill>
        <p:spPr>
          <a:xfrm>
            <a:off x="166007" y="9144000"/>
            <a:ext cx="551883" cy="5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45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95833E-6 3.33333E-6 L -3.95833E-6 -0.09445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100000" fill="hold" grpId="1" nodeType="withEffect">
                                  <p:stCondLst>
                                    <p:cond delay="550"/>
                                  </p:stCondLst>
                                  <p:childTnLst>
                                    <p:animMotion origin="layout" path="M 3.24473E-6 7.68365E-7 L 0.01962 7.68365E-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33794E-6 2.01254E-6 L 0.08272 2.01254E-6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33794E-6 -1.22167E-6 L -0.07079 -1.22167E-6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86583E-6 3.80485E-6 L -0.07079 3.80485E-6 " pathEditMode="relative" rAng="0" ptsTypes="AA">
                                      <p:cBhvr>
                                        <p:cTn id="35" dur="75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decel="100000" fill="hold" grpId="1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-3.96528E-6 -4.90436E-6 L -0.07079 -4.90436E-6 " pathEditMode="relative" rAng="0" ptsTypes="AA">
                                      <p:cBhvr>
                                        <p:cTn id="40" dur="5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5" presetClass="path" presetSubtype="0" decel="10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3.96528E-6 -3.35959E-6 L -0.07079 -3.35959E-6 " pathEditMode="relative" rAng="0" ptsTypes="AA">
                                      <p:cBhvr>
                                        <p:cTn id="45" dur="5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5" presetClass="path" presetSubtype="0" decel="100000" fill="hold" grpId="1" nodeType="withEffect">
                                  <p:stCondLst>
                                    <p:cond delay="1950"/>
                                  </p:stCondLst>
                                  <p:childTnLst>
                                    <p:animMotion origin="layout" path="M -3.96528E-6 -1.81482E-6 L -0.07079 -1.81482E-6 " pathEditMode="relative" rAng="0" ptsTypes="AA">
                                      <p:cBhvr>
                                        <p:cTn id="50" dur="5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5" presetClass="path" presetSubtype="0" decel="10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3.96528E-6 -2.70053E-7 L -0.07079 -2.70053E-7 " pathEditMode="relative" rAng="0" ptsTypes="AA">
                                      <p:cBhvr>
                                        <p:cTn id="55" dur="5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3" presetClass="path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53142E-7 -1.10111E-6 L 0.01962 -1.10111E-6 " pathEditMode="relative" rAng="0" ptsTypes="AA">
                                      <p:cBhvr>
                                        <p:cTn id="60" dur="75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06753E-6 4.17457E-6 L 0.01962 4.17457E-6 " pathEditMode="relative" rAng="0" ptsTypes="AA">
                                      <p:cBhvr>
                                        <p:cTn id="65" dur="75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56225E-6 3.00434E-6 L 1.56225E-6 0.09452 " pathEditMode="relative" rAng="0" ptsTypes="AA">
                                      <p:cBhvr>
                                        <p:cTn id="70" dur="75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80074E-6 -0.26426 L 3.80074E-6 -1.41135E-6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213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3" presetClass="path" presetSubtype="0" decel="100000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2.36145E-6 -1.41135E-6 L 0.01962 -1.41135E-6 " pathEditMode="relative" rAng="0" ptsTypes="AA">
                                      <p:cBhvr>
                                        <p:cTn id="80" dur="75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48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62" grpId="0"/>
      <p:bldP spid="62" grpId="1"/>
      <p:bldP spid="72" grpId="0"/>
      <p:bldP spid="7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" y="0"/>
            <a:ext cx="17557045" cy="9875838"/>
          </a:xfrm>
          <a:prstGeom prst="rect">
            <a:avLst/>
          </a:prstGeom>
        </p:spPr>
      </p:pic>
      <p:pic>
        <p:nvPicPr>
          <p:cNvPr id="50" name="Imagem 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2"/>
          <a:stretch/>
        </p:blipFill>
        <p:spPr>
          <a:xfrm>
            <a:off x="1145" y="0"/>
            <a:ext cx="17557045" cy="893445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20"/>
          <a:stretch/>
        </p:blipFill>
        <p:spPr>
          <a:xfrm>
            <a:off x="1146" y="4495800"/>
            <a:ext cx="17558192" cy="5380682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05"/>
          <a:stretch/>
        </p:blipFill>
        <p:spPr>
          <a:xfrm>
            <a:off x="1145" y="0"/>
            <a:ext cx="13219555" cy="9875838"/>
          </a:xfrm>
          <a:prstGeom prst="rect">
            <a:avLst/>
          </a:prstGeom>
        </p:spPr>
      </p:pic>
      <p:pic>
        <p:nvPicPr>
          <p:cNvPr id="48" name="Imagem 4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3" r="31540"/>
          <a:stretch/>
        </p:blipFill>
        <p:spPr>
          <a:xfrm>
            <a:off x="3409950" y="0"/>
            <a:ext cx="9715500" cy="987583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4" r="93713" b="67787"/>
          <a:stretch/>
        </p:blipFill>
        <p:spPr>
          <a:xfrm>
            <a:off x="1145" y="449378"/>
            <a:ext cx="1103755" cy="2762250"/>
          </a:xfrm>
          <a:prstGeom prst="rect">
            <a:avLst/>
          </a:prstGeom>
        </p:spPr>
      </p:pic>
      <p:pic>
        <p:nvPicPr>
          <p:cNvPr id="29" name="+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31" b="89391"/>
          <a:stretch/>
        </p:blipFill>
        <p:spPr>
          <a:xfrm>
            <a:off x="1146" y="-1"/>
            <a:ext cx="1065654" cy="1047751"/>
          </a:xfrm>
          <a:prstGeom prst="rect">
            <a:avLst/>
          </a:prstGeom>
        </p:spPr>
      </p:pic>
      <p:pic>
        <p:nvPicPr>
          <p:cNvPr id="30" name="+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31" b="89391"/>
          <a:stretch/>
        </p:blipFill>
        <p:spPr>
          <a:xfrm>
            <a:off x="16493684" y="8828087"/>
            <a:ext cx="1065654" cy="1047751"/>
          </a:xfrm>
          <a:prstGeom prst="rect">
            <a:avLst/>
          </a:prstGeom>
        </p:spPr>
      </p:pic>
      <p:sp>
        <p:nvSpPr>
          <p:cNvPr id="38" name="CaixaDeTexto 37"/>
          <p:cNvSpPr txBox="1"/>
          <p:nvPr/>
        </p:nvSpPr>
        <p:spPr>
          <a:xfrm>
            <a:off x="1349975" y="1395727"/>
            <a:ext cx="63081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6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JUSTO INTERDUM</a:t>
            </a:r>
            <a:endParaRPr lang="pt-BR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3119690" y="2269077"/>
            <a:ext cx="4538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8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LOREM FINIBUS</a:t>
            </a:r>
            <a:endParaRPr lang="pt-BR" sz="48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0" name="Conector reto 39"/>
          <p:cNvCxnSpPr/>
          <p:nvPr/>
        </p:nvCxnSpPr>
        <p:spPr>
          <a:xfrm>
            <a:off x="1619250" y="1516602"/>
            <a:ext cx="20383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>
            <a:off x="1619250" y="2290514"/>
            <a:ext cx="20383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/>
          <p:cNvSpPr txBox="1"/>
          <p:nvPr/>
        </p:nvSpPr>
        <p:spPr>
          <a:xfrm>
            <a:off x="363796" y="3561758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r">
              <a:buFont typeface="Wingdings" panose="05000000000000000000" pitchFamily="2" charset="2"/>
              <a:buChar char="ü"/>
            </a:pP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Finibus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363796" y="4332988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r">
              <a:buFont typeface="Wingdings" panose="05000000000000000000" pitchFamily="2" charset="2"/>
              <a:buChar char="ü"/>
            </a:pP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Finibus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363796" y="5104218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r">
              <a:buFont typeface="Wingdings" panose="05000000000000000000" pitchFamily="2" charset="2"/>
              <a:buChar char="ü"/>
            </a:pP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Finibus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363796" y="5875448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r">
              <a:buFont typeface="Wingdings" panose="05000000000000000000" pitchFamily="2" charset="2"/>
              <a:buChar char="ü"/>
            </a:pP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Finibus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0" t="62902" r="24860"/>
          <a:stretch/>
        </p:blipFill>
        <p:spPr>
          <a:xfrm rot="21057073">
            <a:off x="6913656" y="6198094"/>
            <a:ext cx="8481886" cy="4264968"/>
          </a:xfrm>
          <a:prstGeom prst="rect">
            <a:avLst/>
          </a:prstGeom>
        </p:spPr>
      </p:pic>
      <p:pic>
        <p:nvPicPr>
          <p:cNvPr id="51" name="TRI DIREITA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5" t="43206" b="39435"/>
          <a:stretch/>
        </p:blipFill>
        <p:spPr>
          <a:xfrm>
            <a:off x="16986762" y="214605"/>
            <a:ext cx="572576" cy="1365082"/>
          </a:xfrm>
          <a:prstGeom prst="rect">
            <a:avLst/>
          </a:prstGeom>
        </p:spPr>
      </p:pic>
      <p:sp>
        <p:nvSpPr>
          <p:cNvPr id="52" name="CaixaDeTexto 51"/>
          <p:cNvSpPr txBox="1"/>
          <p:nvPr/>
        </p:nvSpPr>
        <p:spPr>
          <a:xfrm>
            <a:off x="13693098" y="389314"/>
            <a:ext cx="30941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6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SUÍTE 01</a:t>
            </a:r>
            <a:endParaRPr lang="pt-BR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3" name="LOS AZUL ESCURO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t="68277" r="86989" b="20921"/>
          <a:stretch/>
        </p:blipFill>
        <p:spPr>
          <a:xfrm>
            <a:off x="-89807" y="1912669"/>
            <a:ext cx="1181100" cy="1066801"/>
          </a:xfrm>
          <a:prstGeom prst="rect">
            <a:avLst/>
          </a:prstGeom>
        </p:spPr>
      </p:pic>
      <p:sp>
        <p:nvSpPr>
          <p:cNvPr id="54" name="CaixaDeTexto 53"/>
          <p:cNvSpPr txBox="1"/>
          <p:nvPr/>
        </p:nvSpPr>
        <p:spPr>
          <a:xfrm>
            <a:off x="363796" y="6646678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r">
              <a:buFont typeface="Wingdings" panose="05000000000000000000" pitchFamily="2" charset="2"/>
              <a:buChar char="ü"/>
            </a:pP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Finibus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363796" y="7417909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r">
              <a:buFont typeface="Wingdings" panose="05000000000000000000" pitchFamily="2" charset="2"/>
              <a:buChar char="ü"/>
            </a:pP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Finibus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7658112" y="8096707"/>
            <a:ext cx="28793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7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350M²</a:t>
            </a:r>
            <a:endParaRPr lang="pt-BR" sz="7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6238256" y="7805078"/>
            <a:ext cx="1459176" cy="1380507"/>
          </a:xfrm>
          <a:prstGeom prst="rect">
            <a:avLst/>
          </a:prstGeom>
        </p:spPr>
      </p:pic>
      <p:pic>
        <p:nvPicPr>
          <p:cNvPr id="27" name="Picture 26">
            <a:hlinkClick r:id="rId14"/>
          </p:cNvPr>
          <p:cNvPicPr>
            <a:picLocks noChangeAspect="1"/>
          </p:cNvPicPr>
          <p:nvPr/>
        </p:nvPicPr>
        <p:blipFill>
          <a:blip r:embed="rId15">
            <a:alphaModFix amt="30000"/>
          </a:blip>
          <a:stretch>
            <a:fillRect/>
          </a:stretch>
        </p:blipFill>
        <p:spPr>
          <a:xfrm>
            <a:off x="166007" y="9144000"/>
            <a:ext cx="551883" cy="5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64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100000" fill="hold" grpId="1" nodeType="withEffect">
                                  <p:stCondLst>
                                    <p:cond delay="550"/>
                                  </p:stCondLst>
                                  <p:childTnLst>
                                    <p:animMotion origin="layout" path="M 3.24473E-6 -4.28709E-6 L 0.01962 -4.28709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33794E-6 -2.29706E-6 L 0.08272 -2.29706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33794E-6 3.72287E-6 L -0.07079 3.72287E-6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86583E-6 -1.2506E-6 L -0.07079 -1.2506E-6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decel="100000" fill="hold" grpId="1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-3.96528E-6 3.96721E-6 L -0.07079 3.96721E-6 " pathEditMode="relative" rAng="0" ptsTypes="AA">
                                      <p:cBhvr>
                                        <p:cTn id="35" dur="5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decel="10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3.96528E-6 1.47886E-6 L -0.07079 1.47886E-6 " pathEditMode="relative" rAng="0" ptsTypes="AA">
                                      <p:cBhvr>
                                        <p:cTn id="40" dur="5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5" presetClass="path" presetSubtype="0" decel="100000" fill="hold" grpId="1" nodeType="withEffect">
                                  <p:stCondLst>
                                    <p:cond delay="1950"/>
                                  </p:stCondLst>
                                  <p:childTnLst>
                                    <p:animMotion origin="layout" path="M -3.96528E-6 -1.00948E-6 L -0.07079 -1.00948E-6 " pathEditMode="relative" rAng="0" ptsTypes="AA">
                                      <p:cBhvr>
                                        <p:cTn id="45" dur="5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5" presetClass="path" presetSubtype="0" decel="10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3.96528E-6 -3.49783E-6 L -0.07079 -3.49783E-6 " pathEditMode="relative" rAng="0" ptsTypes="AA">
                                      <p:cBhvr>
                                        <p:cTn id="50" dur="5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5" presetClass="path" presetSubtype="0" de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3.96528E-6 4.75968E-6 L -0.07079 4.75968E-6 " pathEditMode="relative" rAng="0" ptsTypes="AA">
                                      <p:cBhvr>
                                        <p:cTn id="55" dur="5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decel="10000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-3.96528E-6 -7.6515E-7 L -0.07079 -7.6515E-7 " pathEditMode="relative" rAng="0" ptsTypes="AA">
                                      <p:cBhvr>
                                        <p:cTn id="60" dur="5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4.33957E-7 -1.10111E-6 L 0.01962 -1.10111E-6 " pathEditMode="relative" rAng="0" ptsTypes="AA">
                                      <p:cBhvr>
                                        <p:cTn id="65" dur="75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decel="10000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3.24835E-6 4.17457E-6 L 0.01962 4.17457E-6 " pathEditMode="relative" rAng="0" ptsTypes="AA">
                                      <p:cBhvr>
                                        <p:cTn id="70" dur="75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80074E-6 -0.26426 L 3.80074E-6 -1.41135E-6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21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3" presetClass="path" presetSubtype="0" decel="100000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4.29346E-6 -1.41135E-6 L 0.01962 -1.41135E-6 " pathEditMode="relative" rAng="0" ptsTypes="AA">
                                      <p:cBhvr>
                                        <p:cTn id="86" dur="75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4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9314E-6 2.25044E-8 L -1.89314E-6 -0.09452 " pathEditMode="relative" rAng="0" ptsTypes="AA">
                                      <p:cBhvr>
                                        <p:cTn id="91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56225E-6 6.28516E-7 L 1.56225E-6 0.09452 " pathEditMode="relative" rAng="0" ptsTypes="AA">
                                      <p:cBhvr>
                                        <p:cTn id="96" dur="75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39" grpId="0"/>
      <p:bldP spid="39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52" grpId="0"/>
      <p:bldP spid="52" grpId="1"/>
      <p:bldP spid="54" grpId="0"/>
      <p:bldP spid="54" grpId="1"/>
      <p:bldP spid="55" grpId="0"/>
      <p:bldP spid="55" grpId="1"/>
      <p:bldP spid="46" grpId="0"/>
      <p:bldP spid="4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" y="0"/>
            <a:ext cx="17557045" cy="987583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4"/>
          <a:stretch/>
        </p:blipFill>
        <p:spPr>
          <a:xfrm>
            <a:off x="1145" y="0"/>
            <a:ext cx="16000855" cy="987583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 r="93279" b="66822"/>
          <a:stretch/>
        </p:blipFill>
        <p:spPr>
          <a:xfrm>
            <a:off x="1145" y="323850"/>
            <a:ext cx="1179955" cy="295275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349975" y="1321679"/>
            <a:ext cx="63081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6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JUSTO INTERDUM</a:t>
            </a:r>
            <a:endParaRPr lang="pt-BR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119690" y="2195029"/>
            <a:ext cx="4538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8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LOREM FINIBUS</a:t>
            </a:r>
            <a:endParaRPr lang="pt-BR" sz="48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Conector reto 12"/>
          <p:cNvCxnSpPr/>
          <p:nvPr/>
        </p:nvCxnSpPr>
        <p:spPr>
          <a:xfrm>
            <a:off x="1619250" y="1442554"/>
            <a:ext cx="20383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1619250" y="2216466"/>
            <a:ext cx="20383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363796" y="5162827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r">
              <a:buFont typeface="Wingdings" panose="05000000000000000000" pitchFamily="2" charset="2"/>
              <a:buChar char="ü"/>
            </a:pP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Finibus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63796" y="5946599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r">
              <a:buFont typeface="Wingdings" panose="05000000000000000000" pitchFamily="2" charset="2"/>
              <a:buChar char="ü"/>
            </a:pP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Finibus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63796" y="6730370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r">
              <a:buFont typeface="Wingdings" panose="05000000000000000000" pitchFamily="2" charset="2"/>
              <a:buChar char="ü"/>
            </a:pP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Finibus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LOS AZUL ESCUR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t="68277" r="86989" b="20921"/>
          <a:stretch/>
        </p:blipFill>
        <p:spPr>
          <a:xfrm>
            <a:off x="-89807" y="1865437"/>
            <a:ext cx="1181100" cy="1066801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3378463" y="3667875"/>
            <a:ext cx="28793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7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350M²</a:t>
            </a:r>
            <a:endParaRPr lang="pt-BR" sz="7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+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31" b="89391"/>
          <a:stretch/>
        </p:blipFill>
        <p:spPr>
          <a:xfrm>
            <a:off x="1146" y="-1"/>
            <a:ext cx="1065654" cy="1047751"/>
          </a:xfrm>
          <a:prstGeom prst="rect">
            <a:avLst/>
          </a:prstGeom>
        </p:spPr>
      </p:pic>
      <p:pic>
        <p:nvPicPr>
          <p:cNvPr id="22" name="+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31" b="89391"/>
          <a:stretch/>
        </p:blipFill>
        <p:spPr>
          <a:xfrm>
            <a:off x="16493684" y="8828087"/>
            <a:ext cx="1065654" cy="1047751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1958607" y="3376246"/>
            <a:ext cx="1459176" cy="1380507"/>
          </a:xfrm>
          <a:prstGeom prst="rect">
            <a:avLst/>
          </a:prstGeom>
        </p:spPr>
      </p:pic>
      <p:pic>
        <p:nvPicPr>
          <p:cNvPr id="25" name="+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31" b="89391"/>
          <a:stretch/>
        </p:blipFill>
        <p:spPr>
          <a:xfrm>
            <a:off x="16493684" y="-1"/>
            <a:ext cx="1065654" cy="1047751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4002346" y="5162827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r">
              <a:buFont typeface="Wingdings" panose="05000000000000000000" pitchFamily="2" charset="2"/>
              <a:buChar char="ü"/>
            </a:pP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Finibus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4002346" y="5946599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r">
              <a:buFont typeface="Wingdings" panose="05000000000000000000" pitchFamily="2" charset="2"/>
              <a:buChar char="ü"/>
            </a:pP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Finibus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4002346" y="6730370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r">
              <a:buFont typeface="Wingdings" panose="05000000000000000000" pitchFamily="2" charset="2"/>
              <a:buChar char="ü"/>
            </a:pP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Finibus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3" r="31540"/>
          <a:stretch/>
        </p:blipFill>
        <p:spPr>
          <a:xfrm rot="165882">
            <a:off x="5557942" y="-275771"/>
            <a:ext cx="9885256" cy="10527367"/>
          </a:xfrm>
          <a:prstGeom prst="rect">
            <a:avLst/>
          </a:prstGeom>
        </p:spPr>
      </p:pic>
      <p:pic>
        <p:nvPicPr>
          <p:cNvPr id="29" name="Picture 28">
            <a:hlinkClick r:id="rId10"/>
          </p:cNvPr>
          <p:cNvPicPr>
            <a:picLocks noChangeAspect="1"/>
          </p:cNvPicPr>
          <p:nvPr/>
        </p:nvPicPr>
        <p:blipFill>
          <a:blip r:embed="rId11">
            <a:alphaModFix amt="30000"/>
          </a:blip>
          <a:stretch>
            <a:fillRect/>
          </a:stretch>
        </p:blipFill>
        <p:spPr>
          <a:xfrm>
            <a:off x="166007" y="9144000"/>
            <a:ext cx="551883" cy="5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33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95833E-6 3.33333E-6 L -3.95833E-6 -0.094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550"/>
                                  </p:stCondLst>
                                  <p:childTnLst>
                                    <p:animMotion origin="layout" path="M 3.24473E-6 7.68365E-7 L 0.01962 7.68365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33794E-6 2.01254E-6 L 0.08272 2.01254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33794E-6 -1.22167E-6 L -0.07079 -1.22167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86583E-6 3.80485E-6 L -0.07079 3.80485E-6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01962E-7 -1.49494E-7 L 0.01962 -1.49494E-7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51243E-6 -4.87381E-6 L 0.01962 -4.87381E-6 " pathEditMode="relative" rAng="0" ptsTypes="AA">
                                      <p:cBhvr>
                                        <p:cTn id="39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path" presetSubtype="0" decel="100000" fill="hold" grpId="1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-3.96528E-6 1.39367E-6 L -0.07079 1.39367E-6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path" presetSubtype="0" decel="10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3.96528E-6 3.6843E-6 L -0.07079 3.6843E-6 " pathEditMode="relative" rAng="0" ptsTypes="AA">
                                      <p:cBhvr>
                                        <p:cTn id="49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decel="100000" fill="hold" grpId="1" nodeType="withEffect">
                                  <p:stCondLst>
                                    <p:cond delay="1950"/>
                                  </p:stCondLst>
                                  <p:childTnLst>
                                    <p:animMotion origin="layout" path="M -3.96528E-6 -4.77094E-6 L -0.07079 -4.77094E-6 " pathEditMode="relative" rAng="0" ptsTypes="AA">
                                      <p:cBhvr>
                                        <p:cTn id="54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56225E-6 3.00434E-6 L 1.56225E-6 0.09452 " pathEditMode="relative" rAng="0" ptsTypes="AA">
                                      <p:cBhvr>
                                        <p:cTn id="5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5" presetClass="path" presetSubtype="0" decel="100000" fill="hold" grpId="1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-3.96528E-6 1.39367E-6 L -0.07079 1.39367E-6 " pathEditMode="relative" rAng="0" ptsTypes="AA">
                                      <p:cBhvr>
                                        <p:cTn id="73" dur="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5" presetClass="path" presetSubtype="0" decel="10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3.96528E-6 3.6843E-6 L -0.07079 3.6843E-6 " pathEditMode="relative" rAng="0" ptsTypes="AA">
                                      <p:cBhvr>
                                        <p:cTn id="78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5" presetClass="path" presetSubtype="0" decel="100000" fill="hold" grpId="1" nodeType="withEffect">
                                  <p:stCondLst>
                                    <p:cond delay="1950"/>
                                  </p:stCondLst>
                                  <p:childTnLst>
                                    <p:animMotion origin="layout" path="M -3.96528E-6 -4.77094E-6 L -0.07079 -4.77094E-6 " pathEditMode="relative" rAng="0" ptsTypes="AA">
                                      <p:cBhvr>
                                        <p:cTn id="83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5" grpId="0"/>
      <p:bldP spid="15" grpId="1"/>
      <p:bldP spid="16" grpId="0"/>
      <p:bldP spid="16" grpId="1"/>
      <p:bldP spid="17" grpId="0"/>
      <p:bldP spid="17" grpId="1"/>
      <p:bldP spid="20" grpId="0"/>
      <p:bldP spid="20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G FOT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" y="0"/>
            <a:ext cx="17557045" cy="9875838"/>
          </a:xfrm>
          <a:prstGeom prst="rect">
            <a:avLst/>
          </a:prstGeom>
        </p:spPr>
      </p:pic>
      <p:pic>
        <p:nvPicPr>
          <p:cNvPr id="21" name="VIDEO NUVEN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8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7557045" cy="9875838"/>
          </a:xfrm>
          <a:prstGeom prst="rect">
            <a:avLst/>
          </a:prstGeom>
        </p:spPr>
      </p:pic>
      <p:pic>
        <p:nvPicPr>
          <p:cNvPr id="7" name="BG OPACIDA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58192" cy="9876483"/>
          </a:xfrm>
          <a:prstGeom prst="rect">
            <a:avLst/>
          </a:prstGeom>
        </p:spPr>
      </p:pic>
      <p:pic>
        <p:nvPicPr>
          <p:cNvPr id="13" name="FORMA BAIXO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72"/>
          <a:stretch/>
        </p:blipFill>
        <p:spPr>
          <a:xfrm>
            <a:off x="1146" y="5962650"/>
            <a:ext cx="17558192" cy="3913832"/>
          </a:xfrm>
          <a:prstGeom prst="rect">
            <a:avLst/>
          </a:prstGeom>
        </p:spPr>
      </p:pic>
      <p:pic>
        <p:nvPicPr>
          <p:cNvPr id="40" name="FORMA AZUL CLARO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99" r="23615"/>
          <a:stretch/>
        </p:blipFill>
        <p:spPr>
          <a:xfrm>
            <a:off x="1145" y="6438900"/>
            <a:ext cx="13410055" cy="3436615"/>
          </a:xfrm>
          <a:prstGeom prst="rect">
            <a:avLst/>
          </a:prstGeom>
        </p:spPr>
      </p:pic>
      <p:pic>
        <p:nvPicPr>
          <p:cNvPr id="11" name="TEXTURA DIREITA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6" b="14746"/>
          <a:stretch/>
        </p:blipFill>
        <p:spPr>
          <a:xfrm>
            <a:off x="6305550" y="-1"/>
            <a:ext cx="11253788" cy="8420101"/>
          </a:xfrm>
          <a:prstGeom prst="rect">
            <a:avLst/>
          </a:prstGeom>
        </p:spPr>
      </p:pic>
      <p:pic>
        <p:nvPicPr>
          <p:cNvPr id="8" name="TRI DIREITA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5" t="43206" b="39435"/>
          <a:stretch/>
        </p:blipFill>
        <p:spPr>
          <a:xfrm>
            <a:off x="16840200" y="4267200"/>
            <a:ext cx="719138" cy="1714500"/>
          </a:xfrm>
          <a:prstGeom prst="rect">
            <a:avLst/>
          </a:prstGeom>
        </p:spPr>
      </p:pic>
      <p:pic>
        <p:nvPicPr>
          <p:cNvPr id="9" name="TRI ESQUERDA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387" r="93281" b="5295"/>
          <a:stretch/>
        </p:blipFill>
        <p:spPr>
          <a:xfrm>
            <a:off x="0" y="6457950"/>
            <a:ext cx="1181100" cy="2895600"/>
          </a:xfrm>
          <a:prstGeom prst="rect">
            <a:avLst/>
          </a:prstGeom>
        </p:spPr>
      </p:pic>
      <p:pic>
        <p:nvPicPr>
          <p:cNvPr id="10" name="LOSANGULO AMARELO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 t="22376" r="64750" b="6831"/>
          <a:stretch/>
        </p:blipFill>
        <p:spPr>
          <a:xfrm>
            <a:off x="457201" y="2209800"/>
            <a:ext cx="5732904" cy="6991350"/>
          </a:xfrm>
          <a:prstGeom prst="rect">
            <a:avLst/>
          </a:prstGeom>
        </p:spPr>
      </p:pic>
      <p:pic>
        <p:nvPicPr>
          <p:cNvPr id="14" name="+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31" b="89391"/>
          <a:stretch/>
        </p:blipFill>
        <p:spPr>
          <a:xfrm>
            <a:off x="1146" y="-1"/>
            <a:ext cx="1065654" cy="1047751"/>
          </a:xfrm>
          <a:prstGeom prst="rect">
            <a:avLst/>
          </a:prstGeom>
        </p:spPr>
      </p:pic>
      <p:pic>
        <p:nvPicPr>
          <p:cNvPr id="15" name="+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31" b="89391"/>
          <a:stretch/>
        </p:blipFill>
        <p:spPr>
          <a:xfrm>
            <a:off x="16493684" y="-1"/>
            <a:ext cx="1065654" cy="1047751"/>
          </a:xfrm>
          <a:prstGeom prst="rect">
            <a:avLst/>
          </a:prstGeom>
        </p:spPr>
      </p:pic>
      <p:pic>
        <p:nvPicPr>
          <p:cNvPr id="16" name="+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31" b="89391"/>
          <a:stretch/>
        </p:blipFill>
        <p:spPr>
          <a:xfrm>
            <a:off x="16493684" y="8828087"/>
            <a:ext cx="1065654" cy="1047751"/>
          </a:xfrm>
          <a:prstGeom prst="rect">
            <a:avLst/>
          </a:prstGeom>
        </p:spPr>
      </p:pic>
      <p:pic>
        <p:nvPicPr>
          <p:cNvPr id="18" name="LOS LARANJA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t="78780" r="71259" b="3860"/>
          <a:stretch/>
        </p:blipFill>
        <p:spPr>
          <a:xfrm>
            <a:off x="3720209" y="7292493"/>
            <a:ext cx="1352550" cy="1714500"/>
          </a:xfrm>
          <a:prstGeom prst="rect">
            <a:avLst/>
          </a:prstGeom>
        </p:spPr>
      </p:pic>
      <p:pic>
        <p:nvPicPr>
          <p:cNvPr id="19" name="LOS AZUL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37257" r="87965" b="45384"/>
          <a:stretch/>
        </p:blipFill>
        <p:spPr>
          <a:xfrm>
            <a:off x="1065654" y="3638550"/>
            <a:ext cx="1181100" cy="1714500"/>
          </a:xfrm>
          <a:prstGeom prst="rect">
            <a:avLst/>
          </a:prstGeom>
        </p:spPr>
      </p:pic>
      <p:pic>
        <p:nvPicPr>
          <p:cNvPr id="20" name="LOS AZUL ESCURO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t="68277" r="86989" b="20921"/>
          <a:stretch/>
        </p:blipFill>
        <p:spPr>
          <a:xfrm>
            <a:off x="1152525" y="6967053"/>
            <a:ext cx="1181100" cy="1066801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9246187" y="4289199"/>
            <a:ext cx="7247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6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ET JUSTO INTERDUM</a:t>
            </a:r>
            <a:endParaRPr lang="pt-BR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11955262" y="5162549"/>
            <a:ext cx="4538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8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LOREM FINIBUS</a:t>
            </a:r>
            <a:endParaRPr lang="pt-BR" sz="48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7" name="Conector reto 26"/>
          <p:cNvCxnSpPr/>
          <p:nvPr/>
        </p:nvCxnSpPr>
        <p:spPr>
          <a:xfrm>
            <a:off x="9467850" y="4410074"/>
            <a:ext cx="647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9467850" y="5183986"/>
            <a:ext cx="647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1547434" y="4647062"/>
            <a:ext cx="35253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 smtClean="0">
                <a:solidFill>
                  <a:srgbClr val="0C367C"/>
                </a:solidFill>
                <a:latin typeface="Century Gothic" panose="020B0502020202020204" pitchFamily="34" charset="0"/>
              </a:rPr>
              <a:t>LOGO</a:t>
            </a:r>
          </a:p>
          <a:p>
            <a:pPr algn="ctr"/>
            <a:r>
              <a:rPr lang="pt-BR" sz="6000" b="1" dirty="0" smtClean="0">
                <a:solidFill>
                  <a:srgbClr val="0C367C"/>
                </a:solidFill>
                <a:latin typeface="Century Gothic" panose="020B0502020202020204" pitchFamily="34" charset="0"/>
              </a:rPr>
              <a:t>EMPRESA</a:t>
            </a:r>
            <a:endParaRPr lang="pt-BR" sz="6000" b="1" dirty="0">
              <a:solidFill>
                <a:srgbClr val="0C367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hlinkClick r:id="rId15"/>
          </p:cNvPr>
          <p:cNvPicPr>
            <a:picLocks noChangeAspect="1"/>
          </p:cNvPicPr>
          <p:nvPr/>
        </p:nvPicPr>
        <p:blipFill>
          <a:blip r:embed="rId16">
            <a:alphaModFix amt="30000"/>
          </a:blip>
          <a:stretch>
            <a:fillRect/>
          </a:stretch>
        </p:blipFill>
        <p:spPr>
          <a:xfrm>
            <a:off x="166007" y="9144000"/>
            <a:ext cx="551883" cy="5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41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2.08333E-6 3.33333E-6 L 2.08333E-6 0.09444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9.70979E-7 7.50683E-7 L 9.70979E-7 0.09452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2832E-6 -2.27777E-6 L 4.72832E-6 0.09452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30269E-6 -4.19225E-6 L 2.30269E-6 0.09452 " pathEditMode="relative" rAng="0" ptsTypes="AA">
                                      <p:cBhvr>
                                        <p:cTn id="39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4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2.55673E-6 -0.26427 L 2.55673E-6 4.4607E-6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40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decel="100000" fill="hold" grpId="1" nodeType="withEffect">
                                  <p:stCondLst>
                                    <p:cond delay="550"/>
                                  </p:stCondLst>
                                  <p:childTnLst>
                                    <p:animMotion origin="layout" path="M 4.46072E-6 -3.99132E-6 L 0.01961 -3.99132E-6 " pathEditMode="relative" rAng="0" ptsTypes="AA">
                                      <p:cBhvr>
                                        <p:cTn id="69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3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3.33333E-6 L 0.08268 3.33333E-6 " pathEditMode="relative" rAng="0" ptsTypes="AA">
                                      <p:cBhvr>
                                        <p:cTn id="74" dur="7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5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167E-6 3.33333E-6 L -0.07083 3.33333E-6 " pathEditMode="relative" rAng="0" ptsTypes="AA">
                                      <p:cBhvr>
                                        <p:cTn id="79" dur="7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5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79167E-6 3.33333E-6 L -0.07083 3.33333E-6 " pathEditMode="relative" rAng="0" ptsTypes="AA">
                                      <p:cBhvr>
                                        <p:cTn id="84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24" grpId="0"/>
      <p:bldP spid="24" grpId="1"/>
      <p:bldP spid="25" grpId="0"/>
      <p:bldP spid="25" grpId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1765" y="1341"/>
            <a:ext cx="17555809" cy="9873160"/>
          </a:xfrm>
          <a:prstGeom prst="rect">
            <a:avLst/>
          </a:prstGeom>
          <a:solidFill>
            <a:srgbClr val="EC0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086" y="3048515"/>
            <a:ext cx="3817928" cy="37788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0" y="3890968"/>
            <a:ext cx="1039625" cy="10217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4948516"/>
            <a:ext cx="770757" cy="9679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6167385"/>
            <a:ext cx="1344343" cy="35849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0508" y="3890968"/>
            <a:ext cx="1003774" cy="10217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4282" y="3890968"/>
            <a:ext cx="896228" cy="10217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6358" y="3890968"/>
            <a:ext cx="914152" cy="10217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0510" y="3890968"/>
            <a:ext cx="770757" cy="10217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9189" y="3890968"/>
            <a:ext cx="1046067" cy="10217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7486" y="4948516"/>
            <a:ext cx="806605" cy="96792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941" y="4948516"/>
            <a:ext cx="681133" cy="96792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998" y="4948516"/>
            <a:ext cx="197171" cy="96792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018" y="4948516"/>
            <a:ext cx="824530" cy="96792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6546" y="4948516"/>
            <a:ext cx="681135" cy="96792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3529" y="4948516"/>
            <a:ext cx="716981" cy="967926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8434" y="4948516"/>
            <a:ext cx="681133" cy="967926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7300" y="6167386"/>
            <a:ext cx="537737" cy="340566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960" y="6149461"/>
            <a:ext cx="2043399" cy="376415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7555809" cy="9875143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88949"/>
            <a:ext cx="17555809" cy="157535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2481" y="7458426"/>
            <a:ext cx="946391" cy="432088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2481" y="7973995"/>
            <a:ext cx="3610927" cy="492636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9999" y="7458426"/>
            <a:ext cx="1666515" cy="432088"/>
          </a:xfrm>
          <a:prstGeom prst="rect">
            <a:avLst/>
          </a:prstGeom>
        </p:spPr>
      </p:pic>
      <p:pic>
        <p:nvPicPr>
          <p:cNvPr id="28" name="Imagem 27">
            <a:hlinkClick r:id="rId26"/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0000" y="7973995"/>
            <a:ext cx="4846240" cy="492636"/>
          </a:xfrm>
          <a:prstGeom prst="rect">
            <a:avLst/>
          </a:prstGeom>
        </p:spPr>
      </p:pic>
      <p:grpSp>
        <p:nvGrpSpPr>
          <p:cNvPr id="29" name="Grupo 28"/>
          <p:cNvGrpSpPr/>
          <p:nvPr/>
        </p:nvGrpSpPr>
        <p:grpSpPr>
          <a:xfrm>
            <a:off x="3954697" y="3100652"/>
            <a:ext cx="9660934" cy="3687189"/>
            <a:chOff x="3954339" y="3100024"/>
            <a:chExt cx="9660061" cy="3686856"/>
          </a:xfrm>
        </p:grpSpPr>
        <p:sp>
          <p:nvSpPr>
            <p:cNvPr id="30" name="Retângulo 29">
              <a:hlinkClick r:id="rId28"/>
            </p:cNvPr>
            <p:cNvSpPr/>
            <p:nvPr/>
          </p:nvSpPr>
          <p:spPr>
            <a:xfrm>
              <a:off x="7985760" y="6156960"/>
              <a:ext cx="3921760" cy="35153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hlinkClick r:id="rId28"/>
            </p:cNvPr>
            <p:cNvSpPr/>
            <p:nvPr/>
          </p:nvSpPr>
          <p:spPr>
            <a:xfrm>
              <a:off x="7965440" y="3901440"/>
              <a:ext cx="5648960" cy="201168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Oval 31">
              <a:hlinkClick r:id="rId28"/>
            </p:cNvPr>
            <p:cNvSpPr/>
            <p:nvPr/>
          </p:nvSpPr>
          <p:spPr>
            <a:xfrm>
              <a:off x="3954339" y="3100024"/>
              <a:ext cx="3686856" cy="3686856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434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39241E-6 8.36013E-7 L -1.39241E-6 0.02267 " pathEditMode="relative" rAng="0" ptsTypes="AA">
                                      <p:cBhvr>
                                        <p:cTn id="18" dur="4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7.59494E-7 8.36013E-7 L 7.59494E-7 0.02267 " pathEditMode="relative" rAng="0" ptsTypes="AA">
                                      <p:cBhvr>
                                        <p:cTn id="25" dur="4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0434E-6 8.36013E-7 L 2.0434E-6 0.02267 " pathEditMode="relative" rAng="0" ptsTypes="AA">
                                      <p:cBhvr>
                                        <p:cTn id="32" dur="4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99096E-6 8.36013E-7 L 4.99096E-6 0.02267 " pathEditMode="relative" rAng="0" ptsTypes="AA">
                                      <p:cBhvr>
                                        <p:cTn id="39" dur="4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4.55696E-6 8.36013E-7 L 4.55696E-6 0.02267 " pathEditMode="relative" rAng="0" ptsTypes="AA">
                                      <p:cBhvr>
                                        <p:cTn id="46" dur="4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07957E-6 8.36013E-7 L 2.07957E-6 0.02267 " pathEditMode="relative" rAng="0" ptsTypes="AA">
                                      <p:cBhvr>
                                        <p:cTn id="53" dur="4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5443E-6 0 L 3.5443E-6 0.02267 " pathEditMode="relative" rAng="0" ptsTypes="AA">
                                      <p:cBhvr>
                                        <p:cTn id="60" dur="4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31465E-6 0 L -2.31465E-6 0.02267 " pathEditMode="relative" rAng="0" ptsTypes="AA">
                                      <p:cBhvr>
                                        <p:cTn id="67" dur="4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7197E-6 0 L 3.47197E-6 0.02267 " pathEditMode="relative" rAng="0" ptsTypes="AA">
                                      <p:cBhvr>
                                        <p:cTn id="74" dur="4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68897E-6 0 L 3.68897E-6 0.02267 " pathEditMode="relative" rAng="0" ptsTypes="AA">
                                      <p:cBhvr>
                                        <p:cTn id="81" dur="4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98915E-7 0 L 1.98915E-7 0.02267 " pathEditMode="relative" rAng="0" ptsTypes="AA">
                                      <p:cBhvr>
                                        <p:cTn id="88" dur="4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05606E-6 0 L 3.05606E-6 0.02267 " pathEditMode="relative" rAng="0" ptsTypes="AA">
                                      <p:cBhvr>
                                        <p:cTn id="95" dur="4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88246E-7 0 L 4.88246E-7 0.02267 " pathEditMode="relative" rAng="0" ptsTypes="AA">
                                      <p:cBhvr>
                                        <p:cTn id="102" dur="4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139E-6 0 L 2.91139E-6 0.02267 " pathEditMode="relative" rAng="0" ptsTypes="AA">
                                      <p:cBhvr>
                                        <p:cTn id="109" dur="4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7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832E-6 1.8328E-6 L -0.02821 1.8328E-6 " pathEditMode="relative" rAng="0" ptsTypes="AA">
                                      <p:cBhvr>
                                        <p:cTn id="136" dur="4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" y="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11701E-6 -3.07235E-7 L -2.11701E-6 0.02263 " pathEditMode="relative" rAng="0" ptsTypes="AA">
                                      <p:cBhvr>
                                        <p:cTn id="143" dur="4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3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80832E-6 1.8328E-6 L -0.02821 1.8328E-6 " pathEditMode="relative" rAng="0" ptsTypes="AA">
                                      <p:cBhvr>
                                        <p:cTn id="150" dur="4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" y="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11701E-6 -3.07235E-7 L -2.11701E-6 0.02263 " pathEditMode="relative" rAng="0" ptsTypes="AA">
                                      <p:cBhvr>
                                        <p:cTn id="157" dur="4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4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4056</TotalTime>
  <Words>116</Words>
  <Application>Microsoft Macintosh PowerPoint</Application>
  <PresentationFormat>Custom</PresentationFormat>
  <Paragraphs>68</Paragraphs>
  <Slides>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Century Gothic</vt:lpstr>
      <vt:lpstr>Wingdings</vt:lpstr>
      <vt:lpstr>Arial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MonkeyBusiness</Manager>
  <Company>MonkeyBusiness</Company>
  <LinksUpToDate>false</LinksUpToDate>
  <SharedDoc>false</SharedDoc>
  <HyperlinkBase>www.monkeybusiness.com.br</HyperlinkBase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MonkeyBusiness</dc:title>
  <dc:subject>Direção de Arte</dc:subject>
  <dc:creator>MonkeyBusiness</dc:creator>
  <cp:keywords/>
  <dc:description>www.monkeybusiness.com.br_x000d_contato@monkeybusiness.com.br_x000d_(55 11) 2729.9615 / 2615.6096</dc:description>
  <cp:lastModifiedBy>Microsoft Office User</cp:lastModifiedBy>
  <cp:revision>239</cp:revision>
  <dcterms:created xsi:type="dcterms:W3CDTF">2011-08-24T22:15:08Z</dcterms:created>
  <dcterms:modified xsi:type="dcterms:W3CDTF">2017-04-20T17:42:33Z</dcterms:modified>
  <cp:category>Agência de Apresentações Profissionais</cp:category>
</cp:coreProperties>
</file>