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91" r:id="rId2"/>
    <p:sldId id="292" r:id="rId3"/>
    <p:sldId id="287" r:id="rId4"/>
    <p:sldId id="288" r:id="rId5"/>
    <p:sldId id="289" r:id="rId6"/>
    <p:sldId id="290" r:id="rId7"/>
    <p:sldId id="293" r:id="rId8"/>
  </p:sldIdLst>
  <p:sldSz cx="17559338" cy="9875838"/>
  <p:notesSz cx="6858000" cy="9144000"/>
  <p:defaultTextStyle>
    <a:defPPr>
      <a:defRPr lang="pt-BR"/>
    </a:defPPr>
    <a:lvl1pPr marL="0" algn="l" defTabSz="1368143" rtl="0" eaLnBrk="1" latinLnBrk="0" hangingPunct="1">
      <a:defRPr sz="2700" kern="1200">
        <a:solidFill>
          <a:schemeClr val="tx1"/>
        </a:solidFill>
        <a:latin typeface="+mn-lt"/>
        <a:ea typeface="+mn-ea"/>
        <a:cs typeface="+mn-cs"/>
      </a:defRPr>
    </a:lvl1pPr>
    <a:lvl2pPr marL="684071" algn="l" defTabSz="1368143" rtl="0" eaLnBrk="1" latinLnBrk="0" hangingPunct="1">
      <a:defRPr sz="2700" kern="1200">
        <a:solidFill>
          <a:schemeClr val="tx1"/>
        </a:solidFill>
        <a:latin typeface="+mn-lt"/>
        <a:ea typeface="+mn-ea"/>
        <a:cs typeface="+mn-cs"/>
      </a:defRPr>
    </a:lvl2pPr>
    <a:lvl3pPr marL="1368143" algn="l" defTabSz="1368143" rtl="0" eaLnBrk="1" latinLnBrk="0" hangingPunct="1">
      <a:defRPr sz="2700" kern="1200">
        <a:solidFill>
          <a:schemeClr val="tx1"/>
        </a:solidFill>
        <a:latin typeface="+mn-lt"/>
        <a:ea typeface="+mn-ea"/>
        <a:cs typeface="+mn-cs"/>
      </a:defRPr>
    </a:lvl3pPr>
    <a:lvl4pPr marL="2052216" algn="l" defTabSz="1368143" rtl="0" eaLnBrk="1" latinLnBrk="0" hangingPunct="1">
      <a:defRPr sz="2700" kern="1200">
        <a:solidFill>
          <a:schemeClr val="tx1"/>
        </a:solidFill>
        <a:latin typeface="+mn-lt"/>
        <a:ea typeface="+mn-ea"/>
        <a:cs typeface="+mn-cs"/>
      </a:defRPr>
    </a:lvl4pPr>
    <a:lvl5pPr marL="2736287" algn="l" defTabSz="1368143" rtl="0" eaLnBrk="1" latinLnBrk="0" hangingPunct="1">
      <a:defRPr sz="2700" kern="1200">
        <a:solidFill>
          <a:schemeClr val="tx1"/>
        </a:solidFill>
        <a:latin typeface="+mn-lt"/>
        <a:ea typeface="+mn-ea"/>
        <a:cs typeface="+mn-cs"/>
      </a:defRPr>
    </a:lvl5pPr>
    <a:lvl6pPr marL="3420358" algn="l" defTabSz="1368143" rtl="0" eaLnBrk="1" latinLnBrk="0" hangingPunct="1">
      <a:defRPr sz="2700" kern="1200">
        <a:solidFill>
          <a:schemeClr val="tx1"/>
        </a:solidFill>
        <a:latin typeface="+mn-lt"/>
        <a:ea typeface="+mn-ea"/>
        <a:cs typeface="+mn-cs"/>
      </a:defRPr>
    </a:lvl6pPr>
    <a:lvl7pPr marL="4104429" algn="l" defTabSz="1368143" rtl="0" eaLnBrk="1" latinLnBrk="0" hangingPunct="1">
      <a:defRPr sz="2700" kern="1200">
        <a:solidFill>
          <a:schemeClr val="tx1"/>
        </a:solidFill>
        <a:latin typeface="+mn-lt"/>
        <a:ea typeface="+mn-ea"/>
        <a:cs typeface="+mn-cs"/>
      </a:defRPr>
    </a:lvl7pPr>
    <a:lvl8pPr marL="4788503" algn="l" defTabSz="1368143" rtl="0" eaLnBrk="1" latinLnBrk="0" hangingPunct="1">
      <a:defRPr sz="2700" kern="1200">
        <a:solidFill>
          <a:schemeClr val="tx1"/>
        </a:solidFill>
        <a:latin typeface="+mn-lt"/>
        <a:ea typeface="+mn-ea"/>
        <a:cs typeface="+mn-cs"/>
      </a:defRPr>
    </a:lvl8pPr>
    <a:lvl9pPr marL="5472574" algn="l" defTabSz="1368143"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3" orient="horz" pos="6219">
          <p15:clr>
            <a:srgbClr val="A4A3A4"/>
          </p15:clr>
        </p15:guide>
        <p15:guide id="17">
          <p15:clr>
            <a:srgbClr val="A4A3A4"/>
          </p15:clr>
        </p15:guide>
        <p15:guide id="19" pos="11059">
          <p15:clr>
            <a:srgbClr val="A4A3A4"/>
          </p15:clr>
        </p15:guide>
        <p15:guide id="21" pos="5531" userDrawn="1">
          <p15:clr>
            <a:srgbClr val="A4A3A4"/>
          </p15:clr>
        </p15:guide>
        <p15:guide id="22" orient="horz" pos="31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EAEAEA"/>
    <a:srgbClr val="1AA97C"/>
    <a:srgbClr val="A6CC48"/>
    <a:srgbClr val="0464AE"/>
    <a:srgbClr val="00AEEF"/>
    <a:srgbClr val="131313"/>
    <a:srgbClr val="FEB70C"/>
    <a:srgbClr val="E7E7E7"/>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15" autoAdjust="0"/>
    <p:restoredTop sz="87617" autoAdjust="0"/>
  </p:normalViewPr>
  <p:slideViewPr>
    <p:cSldViewPr snapToGrid="0">
      <p:cViewPr varScale="1">
        <p:scale>
          <a:sx n="79" d="100"/>
          <a:sy n="79" d="100"/>
        </p:scale>
        <p:origin x="272" y="488"/>
      </p:cViewPr>
      <p:guideLst>
        <p:guide orient="horz"/>
        <p:guide orient="horz" pos="6219"/>
        <p:guide/>
        <p:guide pos="11059"/>
        <p:guide pos="5531"/>
        <p:guide orient="horz" pos="3111"/>
      </p:guideLst>
    </p:cSldViewPr>
  </p:slideViewPr>
  <p:notesTextViewPr>
    <p:cViewPr>
      <p:scale>
        <a:sx n="1" d="1"/>
        <a:sy n="1" d="1"/>
      </p:scale>
      <p:origin x="0" y="-24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2A187A-9E05-964C-A4CA-3DBC0BC1C857}" type="datetimeFigureOut">
              <a:rPr lang="en-US" smtClean="0"/>
              <a:pPr/>
              <a:t>4/20/17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29E9A-FD1A-9D40-B596-0E8C8B4E6313}" type="slidenum">
              <a:rPr lang="en-US" smtClean="0"/>
              <a:pPr/>
              <a:t>‹#›</a:t>
            </a:fld>
            <a:endParaRPr lang="en-US"/>
          </a:p>
        </p:txBody>
      </p:sp>
    </p:spTree>
    <p:extLst>
      <p:ext uri="{BB962C8B-B14F-4D97-AF65-F5344CB8AC3E}">
        <p14:creationId xmlns:p14="http://schemas.microsoft.com/office/powerpoint/2010/main" val="2318705263"/>
      </p:ext>
    </p:extLst>
  </p:cSld>
  <p:clrMap bg1="lt1" tx1="dk1" bg2="lt2" tx2="dk2" accent1="accent1" accent2="accent2" accent3="accent3" accent4="accent4" accent5="accent5" accent6="accent6" hlink="hlink" folHlink="folHlink"/>
  <p:notesStyle>
    <a:lvl1pPr marL="0" algn="l" defTabSz="684071" rtl="0" eaLnBrk="1" latinLnBrk="0" hangingPunct="1">
      <a:defRPr sz="1700" kern="1200">
        <a:solidFill>
          <a:schemeClr val="tx1"/>
        </a:solidFill>
        <a:latin typeface="+mn-lt"/>
        <a:ea typeface="+mn-ea"/>
        <a:cs typeface="+mn-cs"/>
      </a:defRPr>
    </a:lvl1pPr>
    <a:lvl2pPr marL="684071" algn="l" defTabSz="684071" rtl="0" eaLnBrk="1" latinLnBrk="0" hangingPunct="1">
      <a:defRPr sz="1700" kern="1200">
        <a:solidFill>
          <a:schemeClr val="tx1"/>
        </a:solidFill>
        <a:latin typeface="+mn-lt"/>
        <a:ea typeface="+mn-ea"/>
        <a:cs typeface="+mn-cs"/>
      </a:defRPr>
    </a:lvl2pPr>
    <a:lvl3pPr marL="1368143" algn="l" defTabSz="684071" rtl="0" eaLnBrk="1" latinLnBrk="0" hangingPunct="1">
      <a:defRPr sz="1700" kern="1200">
        <a:solidFill>
          <a:schemeClr val="tx1"/>
        </a:solidFill>
        <a:latin typeface="+mn-lt"/>
        <a:ea typeface="+mn-ea"/>
        <a:cs typeface="+mn-cs"/>
      </a:defRPr>
    </a:lvl3pPr>
    <a:lvl4pPr marL="2052216" algn="l" defTabSz="684071" rtl="0" eaLnBrk="1" latinLnBrk="0" hangingPunct="1">
      <a:defRPr sz="1700" kern="1200">
        <a:solidFill>
          <a:schemeClr val="tx1"/>
        </a:solidFill>
        <a:latin typeface="+mn-lt"/>
        <a:ea typeface="+mn-ea"/>
        <a:cs typeface="+mn-cs"/>
      </a:defRPr>
    </a:lvl4pPr>
    <a:lvl5pPr marL="2736287" algn="l" defTabSz="684071" rtl="0" eaLnBrk="1" latinLnBrk="0" hangingPunct="1">
      <a:defRPr sz="1700" kern="1200">
        <a:solidFill>
          <a:schemeClr val="tx1"/>
        </a:solidFill>
        <a:latin typeface="+mn-lt"/>
        <a:ea typeface="+mn-ea"/>
        <a:cs typeface="+mn-cs"/>
      </a:defRPr>
    </a:lvl5pPr>
    <a:lvl6pPr marL="3420358" algn="l" defTabSz="684071" rtl="0" eaLnBrk="1" latinLnBrk="0" hangingPunct="1">
      <a:defRPr sz="1700" kern="1200">
        <a:solidFill>
          <a:schemeClr val="tx1"/>
        </a:solidFill>
        <a:latin typeface="+mn-lt"/>
        <a:ea typeface="+mn-ea"/>
        <a:cs typeface="+mn-cs"/>
      </a:defRPr>
    </a:lvl6pPr>
    <a:lvl7pPr marL="4104429" algn="l" defTabSz="684071" rtl="0" eaLnBrk="1" latinLnBrk="0" hangingPunct="1">
      <a:defRPr sz="1700" kern="1200">
        <a:solidFill>
          <a:schemeClr val="tx1"/>
        </a:solidFill>
        <a:latin typeface="+mn-lt"/>
        <a:ea typeface="+mn-ea"/>
        <a:cs typeface="+mn-cs"/>
      </a:defRPr>
    </a:lvl7pPr>
    <a:lvl8pPr marL="4788503" algn="l" defTabSz="684071" rtl="0" eaLnBrk="1" latinLnBrk="0" hangingPunct="1">
      <a:defRPr sz="1700" kern="1200">
        <a:solidFill>
          <a:schemeClr val="tx1"/>
        </a:solidFill>
        <a:latin typeface="+mn-lt"/>
        <a:ea typeface="+mn-ea"/>
        <a:cs typeface="+mn-cs"/>
      </a:defRPr>
    </a:lvl8pPr>
    <a:lvl9pPr marL="5472574" algn="l" defTabSz="684071"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b="1" dirty="0" smtClean="0"/>
              <a:t>MonkeyBusiness</a:t>
            </a:r>
          </a:p>
          <a:p>
            <a:r>
              <a:rPr lang="pt-BR" dirty="0" smtClean="0"/>
              <a:t>Design em Movimento</a:t>
            </a:r>
          </a:p>
          <a:p>
            <a:r>
              <a:rPr lang="pt-BR" dirty="0" err="1" smtClean="0"/>
              <a:t>www.monkeybusiness.com.br</a:t>
            </a:r>
            <a:endParaRPr lang="pt-BR" dirty="0" smtClean="0"/>
          </a:p>
        </p:txBody>
      </p:sp>
      <p:sp>
        <p:nvSpPr>
          <p:cNvPr id="4" name="Espaço Reservado para Número de Slide 3"/>
          <p:cNvSpPr>
            <a:spLocks noGrp="1"/>
          </p:cNvSpPr>
          <p:nvPr>
            <p:ph type="sldNum" sz="quarter" idx="10"/>
          </p:nvPr>
        </p:nvSpPr>
        <p:spPr/>
        <p:txBody>
          <a:bodyPr/>
          <a:lstStyle/>
          <a:p>
            <a:fld id="{62129E9A-FD1A-9D40-B596-0E8C8B4E6313}" type="slidenum">
              <a:rPr lang="en-US" smtClean="0"/>
              <a:pPr/>
              <a:t>1</a:t>
            </a:fld>
            <a:endParaRPr lang="en-US"/>
          </a:p>
        </p:txBody>
      </p:sp>
    </p:spTree>
    <p:extLst>
      <p:ext uri="{BB962C8B-B14F-4D97-AF65-F5344CB8AC3E}">
        <p14:creationId xmlns:p14="http://schemas.microsoft.com/office/powerpoint/2010/main" val="94550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smtClean="0"/>
              <a:t>MonkeyBusiness</a:t>
            </a:r>
          </a:p>
          <a:p>
            <a:r>
              <a:rPr lang="pt-BR" b="1" dirty="0" smtClean="0"/>
              <a:t>SLIDEKIT 2017</a:t>
            </a:r>
          </a:p>
          <a:p>
            <a:r>
              <a:rPr lang="pt-BR" dirty="0" smtClean="0"/>
              <a:t>Base criativa da sua apresentação</a:t>
            </a:r>
          </a:p>
          <a:p>
            <a:r>
              <a:rPr lang="pt-BR" dirty="0" smtClean="0"/>
              <a:t>EXAME</a:t>
            </a:r>
            <a:endParaRPr lang="pt-BR" dirty="0"/>
          </a:p>
        </p:txBody>
      </p:sp>
      <p:sp>
        <p:nvSpPr>
          <p:cNvPr id="4" name="Espaço Reservado para Número de Slide 3"/>
          <p:cNvSpPr>
            <a:spLocks noGrp="1"/>
          </p:cNvSpPr>
          <p:nvPr>
            <p:ph type="sldNum" sz="quarter" idx="10"/>
          </p:nvPr>
        </p:nvSpPr>
        <p:spPr/>
        <p:txBody>
          <a:bodyPr/>
          <a:lstStyle/>
          <a:p>
            <a:fld id="{62129E9A-FD1A-9D40-B596-0E8C8B4E6313}" type="slidenum">
              <a:rPr lang="en-US" smtClean="0"/>
              <a:pPr/>
              <a:t>2</a:t>
            </a:fld>
            <a:endParaRPr lang="en-US"/>
          </a:p>
        </p:txBody>
      </p:sp>
    </p:spTree>
    <p:extLst>
      <p:ext uri="{BB962C8B-B14F-4D97-AF65-F5344CB8AC3E}">
        <p14:creationId xmlns:p14="http://schemas.microsoft.com/office/powerpoint/2010/main" val="1556390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smtClean="0"/>
              <a:t>MonkeyBusiness</a:t>
            </a:r>
          </a:p>
          <a:p>
            <a:r>
              <a:rPr lang="pt-BR" dirty="0" smtClean="0"/>
              <a:t>Design em Movimento</a:t>
            </a:r>
          </a:p>
          <a:p>
            <a:r>
              <a:rPr lang="pt-BR" dirty="0" err="1" smtClean="0"/>
              <a:t>www.monkeybusiness.com.br</a:t>
            </a:r>
            <a:endParaRPr lang="pt-BR" dirty="0" smtClean="0"/>
          </a:p>
        </p:txBody>
      </p:sp>
      <p:sp>
        <p:nvSpPr>
          <p:cNvPr id="4" name="Slide Number Placeholder 3"/>
          <p:cNvSpPr>
            <a:spLocks noGrp="1"/>
          </p:cNvSpPr>
          <p:nvPr>
            <p:ph type="sldNum" sz="quarter" idx="10"/>
          </p:nvPr>
        </p:nvSpPr>
        <p:spPr/>
        <p:txBody>
          <a:bodyPr/>
          <a:lstStyle/>
          <a:p>
            <a:fld id="{62129E9A-FD1A-9D40-B596-0E8C8B4E6313}" type="slidenum">
              <a:rPr lang="en-US" smtClean="0"/>
              <a:pPr/>
              <a:t>3</a:t>
            </a:fld>
            <a:endParaRPr lang="en-US"/>
          </a:p>
        </p:txBody>
      </p:sp>
    </p:spTree>
    <p:extLst>
      <p:ext uri="{BB962C8B-B14F-4D97-AF65-F5344CB8AC3E}">
        <p14:creationId xmlns:p14="http://schemas.microsoft.com/office/powerpoint/2010/main" val="1736661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smtClean="0"/>
              <a:t>MonkeyBusiness</a:t>
            </a:r>
          </a:p>
          <a:p>
            <a:r>
              <a:rPr lang="pt-BR" dirty="0" smtClean="0"/>
              <a:t>Design em Movimento</a:t>
            </a:r>
          </a:p>
          <a:p>
            <a:r>
              <a:rPr lang="pt-BR" dirty="0" err="1" smtClean="0"/>
              <a:t>www.monkeybusiness.com.br</a:t>
            </a:r>
            <a:endParaRPr lang="pt-BR" dirty="0" smtClean="0"/>
          </a:p>
          <a:p>
            <a:endParaRPr lang="en-US" dirty="0"/>
          </a:p>
        </p:txBody>
      </p:sp>
      <p:sp>
        <p:nvSpPr>
          <p:cNvPr id="4" name="Slide Number Placeholder 3"/>
          <p:cNvSpPr>
            <a:spLocks noGrp="1"/>
          </p:cNvSpPr>
          <p:nvPr>
            <p:ph type="sldNum" sz="quarter" idx="10"/>
          </p:nvPr>
        </p:nvSpPr>
        <p:spPr/>
        <p:txBody>
          <a:bodyPr/>
          <a:lstStyle/>
          <a:p>
            <a:fld id="{62129E9A-FD1A-9D40-B596-0E8C8B4E6313}" type="slidenum">
              <a:rPr lang="en-US" smtClean="0"/>
              <a:pPr/>
              <a:t>4</a:t>
            </a:fld>
            <a:endParaRPr lang="en-US"/>
          </a:p>
        </p:txBody>
      </p:sp>
    </p:spTree>
    <p:extLst>
      <p:ext uri="{BB962C8B-B14F-4D97-AF65-F5344CB8AC3E}">
        <p14:creationId xmlns:p14="http://schemas.microsoft.com/office/powerpoint/2010/main" val="1624811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smtClean="0"/>
              <a:t>MonkeyBusiness</a:t>
            </a:r>
          </a:p>
          <a:p>
            <a:r>
              <a:rPr lang="pt-BR" dirty="0" smtClean="0"/>
              <a:t>Design em Movimento</a:t>
            </a:r>
          </a:p>
          <a:p>
            <a:r>
              <a:rPr lang="pt-BR" dirty="0" err="1" smtClean="0"/>
              <a:t>www.monkeybusiness.com.br</a:t>
            </a:r>
            <a:endParaRPr lang="pt-BR" dirty="0" smtClean="0"/>
          </a:p>
          <a:p>
            <a:endParaRPr lang="en-US" dirty="0"/>
          </a:p>
        </p:txBody>
      </p:sp>
      <p:sp>
        <p:nvSpPr>
          <p:cNvPr id="4" name="Slide Number Placeholder 3"/>
          <p:cNvSpPr>
            <a:spLocks noGrp="1"/>
          </p:cNvSpPr>
          <p:nvPr>
            <p:ph type="sldNum" sz="quarter" idx="10"/>
          </p:nvPr>
        </p:nvSpPr>
        <p:spPr/>
        <p:txBody>
          <a:bodyPr/>
          <a:lstStyle/>
          <a:p>
            <a:fld id="{62129E9A-FD1A-9D40-B596-0E8C8B4E6313}" type="slidenum">
              <a:rPr lang="en-US" smtClean="0"/>
              <a:pPr/>
              <a:t>5</a:t>
            </a:fld>
            <a:endParaRPr lang="en-US"/>
          </a:p>
        </p:txBody>
      </p:sp>
    </p:spTree>
    <p:extLst>
      <p:ext uri="{BB962C8B-B14F-4D97-AF65-F5344CB8AC3E}">
        <p14:creationId xmlns:p14="http://schemas.microsoft.com/office/powerpoint/2010/main" val="798102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smtClean="0"/>
              <a:t>MonkeyBusiness</a:t>
            </a:r>
          </a:p>
          <a:p>
            <a:r>
              <a:rPr lang="pt-BR" dirty="0" smtClean="0"/>
              <a:t>Design em Movimento</a:t>
            </a:r>
          </a:p>
          <a:p>
            <a:r>
              <a:rPr lang="pt-BR" dirty="0" err="1" smtClean="0"/>
              <a:t>www.monkeybusiness.com.br</a:t>
            </a:r>
            <a:endParaRPr lang="pt-BR" dirty="0" smtClean="0"/>
          </a:p>
          <a:p>
            <a:endParaRPr lang="en-US" dirty="0"/>
          </a:p>
        </p:txBody>
      </p:sp>
      <p:sp>
        <p:nvSpPr>
          <p:cNvPr id="4" name="Slide Number Placeholder 3"/>
          <p:cNvSpPr>
            <a:spLocks noGrp="1"/>
          </p:cNvSpPr>
          <p:nvPr>
            <p:ph type="sldNum" sz="quarter" idx="10"/>
          </p:nvPr>
        </p:nvSpPr>
        <p:spPr/>
        <p:txBody>
          <a:bodyPr/>
          <a:lstStyle/>
          <a:p>
            <a:fld id="{62129E9A-FD1A-9D40-B596-0E8C8B4E6313}" type="slidenum">
              <a:rPr lang="en-US" smtClean="0"/>
              <a:pPr/>
              <a:t>6</a:t>
            </a:fld>
            <a:endParaRPr lang="en-US"/>
          </a:p>
        </p:txBody>
      </p:sp>
    </p:spTree>
    <p:extLst>
      <p:ext uri="{BB962C8B-B14F-4D97-AF65-F5344CB8AC3E}">
        <p14:creationId xmlns:p14="http://schemas.microsoft.com/office/powerpoint/2010/main" val="524984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b="1" dirty="0" smtClean="0"/>
              <a:t>MonkeyBusiness</a:t>
            </a:r>
          </a:p>
          <a:p>
            <a:r>
              <a:rPr lang="pt-BR" dirty="0" smtClean="0"/>
              <a:t>Design em Movimento</a:t>
            </a:r>
          </a:p>
          <a:p>
            <a:r>
              <a:rPr lang="pt-BR" smtClean="0"/>
              <a:t>www.monkeybusiness.com.br</a:t>
            </a:r>
            <a:endParaRPr lang="pt-BR" dirty="0" smtClean="0"/>
          </a:p>
        </p:txBody>
      </p:sp>
      <p:sp>
        <p:nvSpPr>
          <p:cNvPr id="4" name="Espaço Reservado para Número de Slide 3"/>
          <p:cNvSpPr>
            <a:spLocks noGrp="1"/>
          </p:cNvSpPr>
          <p:nvPr>
            <p:ph type="sldNum" sz="quarter" idx="10"/>
          </p:nvPr>
        </p:nvSpPr>
        <p:spPr/>
        <p:txBody>
          <a:bodyPr/>
          <a:lstStyle/>
          <a:p>
            <a:fld id="{62129E9A-FD1A-9D40-B596-0E8C8B4E6313}" type="slidenum">
              <a:rPr lang="en-US" smtClean="0"/>
              <a:pPr/>
              <a:t>7</a:t>
            </a:fld>
            <a:endParaRPr lang="en-US"/>
          </a:p>
        </p:txBody>
      </p:sp>
    </p:spTree>
    <p:extLst>
      <p:ext uri="{BB962C8B-B14F-4D97-AF65-F5344CB8AC3E}">
        <p14:creationId xmlns:p14="http://schemas.microsoft.com/office/powerpoint/2010/main" val="77922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32330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1723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4684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7557045" cy="9875838"/>
          </a:xfrm>
          <a:prstGeom prst="rect">
            <a:avLst/>
          </a:prstGeom>
        </p:spPr>
      </p:pic>
    </p:spTree>
    <p:extLst>
      <p:ext uri="{BB962C8B-B14F-4D97-AF65-F5344CB8AC3E}">
        <p14:creationId xmlns:p14="http://schemas.microsoft.com/office/powerpoint/2010/main" val="1269721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fade/>
  </p:transition>
  <p:timing>
    <p:tnLst>
      <p:par>
        <p:cTn id="1" dur="indefinite" restart="never" nodeType="tmRoot"/>
      </p:par>
    </p:tnLst>
  </p:timing>
  <p:txStyles>
    <p:titleStyle>
      <a:lvl1pPr algn="ctr" defTabSz="1368143" rtl="0" eaLnBrk="1" latinLnBrk="0" hangingPunct="1">
        <a:spcBef>
          <a:spcPct val="0"/>
        </a:spcBef>
        <a:buNone/>
        <a:defRPr sz="6500" kern="1200">
          <a:solidFill>
            <a:schemeClr val="tx1"/>
          </a:solidFill>
          <a:latin typeface="+mj-lt"/>
          <a:ea typeface="+mj-ea"/>
          <a:cs typeface="+mj-cs"/>
        </a:defRPr>
      </a:lvl1pPr>
    </p:titleStyle>
    <p:bodyStyle>
      <a:lvl1pPr marL="513054" indent="-513054" algn="l" defTabSz="1368143"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1617" indent="-427544" algn="l" defTabSz="1368143"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0180" indent="-342036" algn="l" defTabSz="1368143"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394251" indent="-342036" algn="l" defTabSz="1368143" rtl="0" eaLnBrk="1" latinLnBrk="0" hangingPunct="1">
        <a:spcBef>
          <a:spcPct val="20000"/>
        </a:spcBef>
        <a:buFont typeface="Arial" pitchFamily="34" charset="0"/>
        <a:buChar char="–"/>
        <a:defRPr sz="3100" kern="1200">
          <a:solidFill>
            <a:schemeClr val="tx1"/>
          </a:solidFill>
          <a:latin typeface="+mn-lt"/>
          <a:ea typeface="+mn-ea"/>
          <a:cs typeface="+mn-cs"/>
        </a:defRPr>
      </a:lvl4pPr>
      <a:lvl5pPr marL="3078323" indent="-342036" algn="l" defTabSz="1368143" rtl="0" eaLnBrk="1" latinLnBrk="0" hangingPunct="1">
        <a:spcBef>
          <a:spcPct val="20000"/>
        </a:spcBef>
        <a:buFont typeface="Arial" pitchFamily="34" charset="0"/>
        <a:buChar char="»"/>
        <a:defRPr sz="3100" kern="1200">
          <a:solidFill>
            <a:schemeClr val="tx1"/>
          </a:solidFill>
          <a:latin typeface="+mn-lt"/>
          <a:ea typeface="+mn-ea"/>
          <a:cs typeface="+mn-cs"/>
        </a:defRPr>
      </a:lvl5pPr>
      <a:lvl6pPr marL="3762394" indent="-342036" algn="l" defTabSz="1368143" rtl="0" eaLnBrk="1" latinLnBrk="0" hangingPunct="1">
        <a:spcBef>
          <a:spcPct val="20000"/>
        </a:spcBef>
        <a:buFont typeface="Arial" pitchFamily="34" charset="0"/>
        <a:buChar char="•"/>
        <a:defRPr sz="3100" kern="1200">
          <a:solidFill>
            <a:schemeClr val="tx1"/>
          </a:solidFill>
          <a:latin typeface="+mn-lt"/>
          <a:ea typeface="+mn-ea"/>
          <a:cs typeface="+mn-cs"/>
        </a:defRPr>
      </a:lvl6pPr>
      <a:lvl7pPr marL="4446467" indent="-342036" algn="l" defTabSz="1368143" rtl="0" eaLnBrk="1" latinLnBrk="0" hangingPunct="1">
        <a:spcBef>
          <a:spcPct val="20000"/>
        </a:spcBef>
        <a:buFont typeface="Arial" pitchFamily="34" charset="0"/>
        <a:buChar char="•"/>
        <a:defRPr sz="3100" kern="1200">
          <a:solidFill>
            <a:schemeClr val="tx1"/>
          </a:solidFill>
          <a:latin typeface="+mn-lt"/>
          <a:ea typeface="+mn-ea"/>
          <a:cs typeface="+mn-cs"/>
        </a:defRPr>
      </a:lvl7pPr>
      <a:lvl8pPr marL="5130538" indent="-342036" algn="l" defTabSz="1368143" rtl="0" eaLnBrk="1" latinLnBrk="0" hangingPunct="1">
        <a:spcBef>
          <a:spcPct val="20000"/>
        </a:spcBef>
        <a:buFont typeface="Arial" pitchFamily="34" charset="0"/>
        <a:buChar char="•"/>
        <a:defRPr sz="3100" kern="1200">
          <a:solidFill>
            <a:schemeClr val="tx1"/>
          </a:solidFill>
          <a:latin typeface="+mn-lt"/>
          <a:ea typeface="+mn-ea"/>
          <a:cs typeface="+mn-cs"/>
        </a:defRPr>
      </a:lvl8pPr>
      <a:lvl9pPr marL="5814609" indent="-342036" algn="l" defTabSz="1368143" rtl="0" eaLnBrk="1" latinLnBrk="0" hangingPunct="1">
        <a:spcBef>
          <a:spcPct val="20000"/>
        </a:spcBef>
        <a:buFont typeface="Arial" pitchFamily="34" charset="0"/>
        <a:buChar char="•"/>
        <a:defRPr sz="3100" kern="1200">
          <a:solidFill>
            <a:schemeClr val="tx1"/>
          </a:solidFill>
          <a:latin typeface="+mn-lt"/>
          <a:ea typeface="+mn-ea"/>
          <a:cs typeface="+mn-cs"/>
        </a:defRPr>
      </a:lvl9pPr>
    </p:bodyStyle>
    <p:otherStyle>
      <a:defPPr>
        <a:defRPr lang="pt-BR"/>
      </a:defPPr>
      <a:lvl1pPr marL="0" algn="l" defTabSz="1368143" rtl="0" eaLnBrk="1" latinLnBrk="0" hangingPunct="1">
        <a:defRPr sz="2700" kern="1200">
          <a:solidFill>
            <a:schemeClr val="tx1"/>
          </a:solidFill>
          <a:latin typeface="+mn-lt"/>
          <a:ea typeface="+mn-ea"/>
          <a:cs typeface="+mn-cs"/>
        </a:defRPr>
      </a:lvl1pPr>
      <a:lvl2pPr marL="684071" algn="l" defTabSz="1368143" rtl="0" eaLnBrk="1" latinLnBrk="0" hangingPunct="1">
        <a:defRPr sz="2700" kern="1200">
          <a:solidFill>
            <a:schemeClr val="tx1"/>
          </a:solidFill>
          <a:latin typeface="+mn-lt"/>
          <a:ea typeface="+mn-ea"/>
          <a:cs typeface="+mn-cs"/>
        </a:defRPr>
      </a:lvl2pPr>
      <a:lvl3pPr marL="1368143" algn="l" defTabSz="1368143" rtl="0" eaLnBrk="1" latinLnBrk="0" hangingPunct="1">
        <a:defRPr sz="2700" kern="1200">
          <a:solidFill>
            <a:schemeClr val="tx1"/>
          </a:solidFill>
          <a:latin typeface="+mn-lt"/>
          <a:ea typeface="+mn-ea"/>
          <a:cs typeface="+mn-cs"/>
        </a:defRPr>
      </a:lvl3pPr>
      <a:lvl4pPr marL="2052216" algn="l" defTabSz="1368143" rtl="0" eaLnBrk="1" latinLnBrk="0" hangingPunct="1">
        <a:defRPr sz="2700" kern="1200">
          <a:solidFill>
            <a:schemeClr val="tx1"/>
          </a:solidFill>
          <a:latin typeface="+mn-lt"/>
          <a:ea typeface="+mn-ea"/>
          <a:cs typeface="+mn-cs"/>
        </a:defRPr>
      </a:lvl4pPr>
      <a:lvl5pPr marL="2736287" algn="l" defTabSz="1368143" rtl="0" eaLnBrk="1" latinLnBrk="0" hangingPunct="1">
        <a:defRPr sz="2700" kern="1200">
          <a:solidFill>
            <a:schemeClr val="tx1"/>
          </a:solidFill>
          <a:latin typeface="+mn-lt"/>
          <a:ea typeface="+mn-ea"/>
          <a:cs typeface="+mn-cs"/>
        </a:defRPr>
      </a:lvl5pPr>
      <a:lvl6pPr marL="3420358" algn="l" defTabSz="1368143" rtl="0" eaLnBrk="1" latinLnBrk="0" hangingPunct="1">
        <a:defRPr sz="2700" kern="1200">
          <a:solidFill>
            <a:schemeClr val="tx1"/>
          </a:solidFill>
          <a:latin typeface="+mn-lt"/>
          <a:ea typeface="+mn-ea"/>
          <a:cs typeface="+mn-cs"/>
        </a:defRPr>
      </a:lvl6pPr>
      <a:lvl7pPr marL="4104429" algn="l" defTabSz="1368143" rtl="0" eaLnBrk="1" latinLnBrk="0" hangingPunct="1">
        <a:defRPr sz="2700" kern="1200">
          <a:solidFill>
            <a:schemeClr val="tx1"/>
          </a:solidFill>
          <a:latin typeface="+mn-lt"/>
          <a:ea typeface="+mn-ea"/>
          <a:cs typeface="+mn-cs"/>
        </a:defRPr>
      </a:lvl7pPr>
      <a:lvl8pPr marL="4788503" algn="l" defTabSz="1368143" rtl="0" eaLnBrk="1" latinLnBrk="0" hangingPunct="1">
        <a:defRPr sz="2700" kern="1200">
          <a:solidFill>
            <a:schemeClr val="tx1"/>
          </a:solidFill>
          <a:latin typeface="+mn-lt"/>
          <a:ea typeface="+mn-ea"/>
          <a:cs typeface="+mn-cs"/>
        </a:defRPr>
      </a:lvl8pPr>
      <a:lvl9pPr marL="5472574" algn="l" defTabSz="1368143"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jpg"/><Relationship Id="rId22" Type="http://schemas.openxmlformats.org/officeDocument/2006/relationships/image" Target="../media/image21.png"/><Relationship Id="rId23" Type="http://schemas.openxmlformats.org/officeDocument/2006/relationships/image" Target="../media/image22.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xml"/><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hyperlink" Target="https://goo.gl/tLShbL" TargetMode="External"/><Relationship Id="rId9" Type="http://schemas.openxmlformats.org/officeDocument/2006/relationships/image" Target="../media/image26.emf"/><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hyperlink" Target="https://goo.gl/tLShbL" TargetMode="External"/><Relationship Id="rId6" Type="http://schemas.openxmlformats.org/officeDocument/2006/relationships/image" Target="../media/image26.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hyperlink" Target="https://goo.gl/tLShbL" TargetMode="External"/><Relationship Id="rId7" Type="http://schemas.openxmlformats.org/officeDocument/2006/relationships/image" Target="../media/image26.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0.png"/><Relationship Id="rId5" Type="http://schemas.openxmlformats.org/officeDocument/2006/relationships/hyperlink" Target="https://goo.gl/tLShbL" TargetMode="External"/><Relationship Id="rId6" Type="http://schemas.openxmlformats.org/officeDocument/2006/relationships/image" Target="../media/image26.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31.jpg"/><Relationship Id="rId22" Type="http://schemas.openxmlformats.org/officeDocument/2006/relationships/image" Target="../media/image32.png"/><Relationship Id="rId23" Type="http://schemas.openxmlformats.org/officeDocument/2006/relationships/image" Target="../media/image33.png"/><Relationship Id="rId24" Type="http://schemas.openxmlformats.org/officeDocument/2006/relationships/image" Target="../media/image34.png"/><Relationship Id="rId25" Type="http://schemas.openxmlformats.org/officeDocument/2006/relationships/image" Target="../media/image35.png"/><Relationship Id="rId26" Type="http://schemas.openxmlformats.org/officeDocument/2006/relationships/hyperlink" Target="mailto:comercial@monkeybusiness.com.br?subject=Vi%20a%20apresenta&#231;&#227;o%20Institucional%20e%20quero%20contratar%20a%20MonkeyBusiness" TargetMode="External"/><Relationship Id="rId27" Type="http://schemas.openxmlformats.org/officeDocument/2006/relationships/image" Target="../media/image36.png"/><Relationship Id="rId28" Type="http://schemas.openxmlformats.org/officeDocument/2006/relationships/hyperlink" Target="http://www.monkeybusiness.com.br/" TargetMode="External"/><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p:cNvSpPr/>
          <p:nvPr/>
        </p:nvSpPr>
        <p:spPr>
          <a:xfrm>
            <a:off x="1765" y="1341"/>
            <a:ext cx="17555809" cy="9873160"/>
          </a:xfrm>
          <a:prstGeom prst="rect">
            <a:avLst/>
          </a:prstGeom>
          <a:solidFill>
            <a:srgbClr val="EC0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pic>
        <p:nvPicPr>
          <p:cNvPr id="4" name="Imagem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74086" y="3048515"/>
            <a:ext cx="3817928" cy="3778813"/>
          </a:xfrm>
          <a:prstGeom prst="rect">
            <a:avLst/>
          </a:prstGeom>
        </p:spPr>
      </p:pic>
      <p:pic>
        <p:nvPicPr>
          <p:cNvPr id="5" name="Imagem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60880" y="3890968"/>
            <a:ext cx="1039625" cy="1021700"/>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960883" y="4948516"/>
            <a:ext cx="770757" cy="967926"/>
          </a:xfrm>
          <a:prstGeom prst="rect">
            <a:avLst/>
          </a:prstGeom>
        </p:spPr>
      </p:pic>
      <p:pic>
        <p:nvPicPr>
          <p:cNvPr id="7" name="Imagem 6"/>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960883" y="6167385"/>
            <a:ext cx="1344343" cy="358490"/>
          </a:xfrm>
          <a:prstGeom prst="rect">
            <a:avLst/>
          </a:prstGeom>
        </p:spPr>
      </p:pic>
      <p:pic>
        <p:nvPicPr>
          <p:cNvPr id="8" name="Imagem 7"/>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000508" y="3890968"/>
            <a:ext cx="1003774" cy="1021700"/>
          </a:xfrm>
          <a:prstGeom prst="rect">
            <a:avLst/>
          </a:prstGeom>
        </p:spPr>
      </p:pic>
      <p:pic>
        <p:nvPicPr>
          <p:cNvPr id="9" name="Imagem 8"/>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0004282" y="3890968"/>
            <a:ext cx="896228" cy="1021700"/>
          </a:xfrm>
          <a:prstGeom prst="rect">
            <a:avLst/>
          </a:prstGeom>
        </p:spPr>
      </p:pic>
      <p:pic>
        <p:nvPicPr>
          <p:cNvPr id="10" name="Imagem 9"/>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0936358" y="3890968"/>
            <a:ext cx="914152" cy="1021700"/>
          </a:xfrm>
          <a:prstGeom prst="rect">
            <a:avLst/>
          </a:prstGeom>
        </p:spPr>
      </p:pic>
      <p:pic>
        <p:nvPicPr>
          <p:cNvPr id="11" name="Imagem 10"/>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1850510" y="3890968"/>
            <a:ext cx="770757" cy="1021700"/>
          </a:xfrm>
          <a:prstGeom prst="rect">
            <a:avLst/>
          </a:prstGeom>
        </p:spPr>
      </p:pic>
      <p:pic>
        <p:nvPicPr>
          <p:cNvPr id="12" name="Imagem 11"/>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2639189" y="3890968"/>
            <a:ext cx="1046067" cy="1021700"/>
          </a:xfrm>
          <a:prstGeom prst="rect">
            <a:avLst/>
          </a:prstGeom>
        </p:spPr>
      </p:pic>
      <p:pic>
        <p:nvPicPr>
          <p:cNvPr id="13" name="Imagem 12"/>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8767486" y="4948516"/>
            <a:ext cx="806605" cy="967926"/>
          </a:xfrm>
          <a:prstGeom prst="rect">
            <a:avLst/>
          </a:prstGeom>
        </p:spPr>
      </p:pic>
      <p:pic>
        <p:nvPicPr>
          <p:cNvPr id="14" name="Imagem 13"/>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9609941" y="4948516"/>
            <a:ext cx="681133" cy="967926"/>
          </a:xfrm>
          <a:prstGeom prst="rect">
            <a:avLst/>
          </a:prstGeom>
        </p:spPr>
      </p:pic>
      <p:pic>
        <p:nvPicPr>
          <p:cNvPr id="15" name="Imagem 14"/>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10308998" y="4948516"/>
            <a:ext cx="197171" cy="967926"/>
          </a:xfrm>
          <a:prstGeom prst="rect">
            <a:avLst/>
          </a:prstGeom>
        </p:spPr>
      </p:pic>
      <p:pic>
        <p:nvPicPr>
          <p:cNvPr id="16" name="Imagem 15"/>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10542018" y="4948516"/>
            <a:ext cx="824530" cy="967926"/>
          </a:xfrm>
          <a:prstGeom prst="rect">
            <a:avLst/>
          </a:prstGeom>
        </p:spPr>
      </p:pic>
      <p:pic>
        <p:nvPicPr>
          <p:cNvPr id="17" name="Imagem 16"/>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11366546" y="4948516"/>
            <a:ext cx="681135" cy="967926"/>
          </a:xfrm>
          <a:prstGeom prst="rect">
            <a:avLst/>
          </a:prstGeom>
        </p:spPr>
      </p:pic>
      <p:pic>
        <p:nvPicPr>
          <p:cNvPr id="18" name="Imagem 17"/>
          <p:cNvPicPr>
            <a:picLocks noChangeAspect="1"/>
          </p:cNvPicPr>
          <p:nvPr/>
        </p:nvPicPr>
        <p:blipFill rotWithShape="1">
          <a:blip r:embed="rId17">
            <a:extLst>
              <a:ext uri="{28A0092B-C50C-407E-A947-70E740481C1C}">
                <a14:useLocalDpi xmlns:a14="http://schemas.microsoft.com/office/drawing/2010/main"/>
              </a:ext>
            </a:extLst>
          </a:blip>
          <a:srcRect/>
          <a:stretch/>
        </p:blipFill>
        <p:spPr>
          <a:xfrm>
            <a:off x="12083529" y="4948516"/>
            <a:ext cx="716981" cy="967926"/>
          </a:xfrm>
          <a:prstGeom prst="rect">
            <a:avLst/>
          </a:prstGeom>
        </p:spPr>
      </p:pic>
      <p:pic>
        <p:nvPicPr>
          <p:cNvPr id="19" name="Imagem 18"/>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12818434" y="4948516"/>
            <a:ext cx="681133" cy="967926"/>
          </a:xfrm>
          <a:prstGeom prst="rect">
            <a:avLst/>
          </a:prstGeom>
        </p:spPr>
      </p:pic>
      <p:pic>
        <p:nvPicPr>
          <p:cNvPr id="20" name="Imagem 19"/>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9287300" y="6167386"/>
            <a:ext cx="537737" cy="340566"/>
          </a:xfrm>
          <a:prstGeom prst="rect">
            <a:avLst/>
          </a:prstGeom>
        </p:spPr>
      </p:pic>
      <p:pic>
        <p:nvPicPr>
          <p:cNvPr id="21" name="Imagem 20"/>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9842960" y="6149461"/>
            <a:ext cx="2043399" cy="376415"/>
          </a:xfrm>
          <a:prstGeom prst="rect">
            <a:avLst/>
          </a:prstGeom>
        </p:spPr>
      </p:pic>
    </p:spTree>
    <p:extLst>
      <p:ext uri="{BB962C8B-B14F-4D97-AF65-F5344CB8AC3E}">
        <p14:creationId xmlns:p14="http://schemas.microsoft.com/office/powerpoint/2010/main" val="1239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cTn>
                              </p:par>
                              <p:par>
                                <p:cTn id="10" presetID="6" presetClass="emph" presetSubtype="0" accel="50000" decel="50000" autoRev="1" fill="hold" nodeType="withEffect">
                                  <p:stCondLst>
                                    <p:cond delay="200"/>
                                  </p:stCondLst>
                                  <p:childTnLst>
                                    <p:animScale>
                                      <p:cBhvr>
                                        <p:cTn id="11" dur="100" fill="hold"/>
                                        <p:tgtEl>
                                          <p:spTgt spid="4"/>
                                        </p:tgtEl>
                                      </p:cBhvr>
                                      <p:by x="105000" y="105000"/>
                                    </p:animScale>
                                  </p:childTnLst>
                                </p:cTn>
                              </p:par>
                              <p:par>
                                <p:cTn id="12" presetID="1" presetClass="entr" presetSubtype="0" fill="hold" nodeType="withEffect">
                                  <p:stCondLst>
                                    <p:cond delay="20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400"/>
                                        <p:tgtEl>
                                          <p:spTgt spid="5"/>
                                        </p:tgtEl>
                                      </p:cBhvr>
                                    </p:animEffect>
                                  </p:childTnLst>
                                </p:cTn>
                              </p:par>
                              <p:par>
                                <p:cTn id="17" presetID="42" presetClass="path" presetSubtype="0" decel="100000" fill="hold" nodeType="withEffect">
                                  <p:stCondLst>
                                    <p:cond delay="200"/>
                                  </p:stCondLst>
                                  <p:childTnLst>
                                    <p:animMotion origin="layout" path="M -1.39241E-6 8.36013E-7 L -1.39241E-6 0.02267 " pathEditMode="relative" rAng="0" ptsTypes="AA">
                                      <p:cBhvr>
                                        <p:cTn id="18" dur="400" spd="-100000" fill="hold"/>
                                        <p:tgtEl>
                                          <p:spTgt spid="5"/>
                                        </p:tgtEl>
                                        <p:attrNameLst>
                                          <p:attrName>ppt_x</p:attrName>
                                          <p:attrName>ppt_y</p:attrName>
                                        </p:attrNameLst>
                                      </p:cBhvr>
                                      <p:rCtr x="0" y="1125"/>
                                    </p:animMotion>
                                  </p:childTnLst>
                                </p:cTn>
                              </p:par>
                              <p:par>
                                <p:cTn id="19" presetID="1" presetClass="entr" presetSubtype="0" fill="hold" nodeType="withEffect">
                                  <p:stCondLst>
                                    <p:cond delay="300"/>
                                  </p:stCondLst>
                                  <p:childTnLst>
                                    <p:set>
                                      <p:cBhvr>
                                        <p:cTn id="20" dur="1" fill="hold">
                                          <p:stCondLst>
                                            <p:cond delay="0"/>
                                          </p:stCondLst>
                                        </p:cTn>
                                        <p:tgtEl>
                                          <p:spTgt spid="8"/>
                                        </p:tgtEl>
                                        <p:attrNameLst>
                                          <p:attrName>style.visibility</p:attrName>
                                        </p:attrNameLst>
                                      </p:cBhvr>
                                      <p:to>
                                        <p:strVal val="visible"/>
                                      </p:to>
                                    </p:set>
                                  </p:childTnLst>
                                </p:cTn>
                              </p:par>
                              <p:par>
                                <p:cTn id="21" presetID="10" presetClass="entr" presetSubtype="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400"/>
                                        <p:tgtEl>
                                          <p:spTgt spid="8"/>
                                        </p:tgtEl>
                                      </p:cBhvr>
                                    </p:animEffect>
                                  </p:childTnLst>
                                </p:cTn>
                              </p:par>
                              <p:par>
                                <p:cTn id="24" presetID="42" presetClass="path" presetSubtype="0" decel="100000" fill="hold" nodeType="withEffect">
                                  <p:stCondLst>
                                    <p:cond delay="300"/>
                                  </p:stCondLst>
                                  <p:childTnLst>
                                    <p:animMotion origin="layout" path="M 7.59494E-7 8.36013E-7 L 7.59494E-7 0.02267 " pathEditMode="relative" rAng="0" ptsTypes="AA">
                                      <p:cBhvr>
                                        <p:cTn id="25" dur="400" spd="-100000" fill="hold"/>
                                        <p:tgtEl>
                                          <p:spTgt spid="8"/>
                                        </p:tgtEl>
                                        <p:attrNameLst>
                                          <p:attrName>ppt_x</p:attrName>
                                          <p:attrName>ppt_y</p:attrName>
                                        </p:attrNameLst>
                                      </p:cBhvr>
                                      <p:rCtr x="0" y="1125"/>
                                    </p:animMotion>
                                  </p:childTnLst>
                                </p:cTn>
                              </p:par>
                              <p:par>
                                <p:cTn id="26" presetID="1" presetClass="entr" presetSubtype="0" fill="hold" nodeType="withEffect">
                                  <p:stCondLst>
                                    <p:cond delay="400"/>
                                  </p:stCondLst>
                                  <p:childTnLst>
                                    <p:set>
                                      <p:cBhvr>
                                        <p:cTn id="27" dur="1" fill="hold">
                                          <p:stCondLst>
                                            <p:cond delay="0"/>
                                          </p:stCondLst>
                                        </p:cTn>
                                        <p:tgtEl>
                                          <p:spTgt spid="9"/>
                                        </p:tgtEl>
                                        <p:attrNameLst>
                                          <p:attrName>style.visibility</p:attrName>
                                        </p:attrNameLst>
                                      </p:cBhvr>
                                      <p:to>
                                        <p:strVal val="visible"/>
                                      </p:to>
                                    </p:set>
                                  </p:childTnLst>
                                </p:cTn>
                              </p:par>
                              <p:par>
                                <p:cTn id="28" presetID="10" presetClass="entr" presetSubtype="0" fill="hold" nodeType="withEffect">
                                  <p:stCondLst>
                                    <p:cond delay="4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400"/>
                                        <p:tgtEl>
                                          <p:spTgt spid="9"/>
                                        </p:tgtEl>
                                      </p:cBhvr>
                                    </p:animEffect>
                                  </p:childTnLst>
                                </p:cTn>
                              </p:par>
                              <p:par>
                                <p:cTn id="31" presetID="42" presetClass="path" presetSubtype="0" decel="100000" fill="hold" nodeType="withEffect">
                                  <p:stCondLst>
                                    <p:cond delay="400"/>
                                  </p:stCondLst>
                                  <p:childTnLst>
                                    <p:animMotion origin="layout" path="M 2.0434E-6 8.36013E-7 L 2.0434E-6 0.02267 " pathEditMode="relative" rAng="0" ptsTypes="AA">
                                      <p:cBhvr>
                                        <p:cTn id="32" dur="400" spd="-100000" fill="hold"/>
                                        <p:tgtEl>
                                          <p:spTgt spid="9"/>
                                        </p:tgtEl>
                                        <p:attrNameLst>
                                          <p:attrName>ppt_x</p:attrName>
                                          <p:attrName>ppt_y</p:attrName>
                                        </p:attrNameLst>
                                      </p:cBhvr>
                                      <p:rCtr x="0" y="1125"/>
                                    </p:animMotion>
                                  </p:childTnLst>
                                </p:cTn>
                              </p:par>
                              <p:par>
                                <p:cTn id="33" presetID="1" presetClass="entr" presetSubtype="0" fill="hold" nodeType="withEffect">
                                  <p:stCondLst>
                                    <p:cond delay="500"/>
                                  </p:stCondLst>
                                  <p:childTnLst>
                                    <p:set>
                                      <p:cBhvr>
                                        <p:cTn id="34" dur="1" fill="hold">
                                          <p:stCondLst>
                                            <p:cond delay="0"/>
                                          </p:stCondLst>
                                        </p:cTn>
                                        <p:tgtEl>
                                          <p:spTgt spid="10"/>
                                        </p:tgtEl>
                                        <p:attrNameLst>
                                          <p:attrName>style.visibility</p:attrName>
                                        </p:attrNameLst>
                                      </p:cBhvr>
                                      <p:to>
                                        <p:strVal val="visible"/>
                                      </p:to>
                                    </p:set>
                                  </p:childTnLst>
                                </p:cTn>
                              </p:par>
                              <p:par>
                                <p:cTn id="35" presetID="10" presetClass="entr" presetSubtype="0" fill="hold"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400"/>
                                        <p:tgtEl>
                                          <p:spTgt spid="10"/>
                                        </p:tgtEl>
                                      </p:cBhvr>
                                    </p:animEffect>
                                  </p:childTnLst>
                                </p:cTn>
                              </p:par>
                              <p:par>
                                <p:cTn id="38" presetID="42" presetClass="path" presetSubtype="0" decel="100000" fill="hold" nodeType="withEffect">
                                  <p:stCondLst>
                                    <p:cond delay="500"/>
                                  </p:stCondLst>
                                  <p:childTnLst>
                                    <p:animMotion origin="layout" path="M 4.99096E-6 8.36013E-7 L 4.99096E-6 0.02267 " pathEditMode="relative" rAng="0" ptsTypes="AA">
                                      <p:cBhvr>
                                        <p:cTn id="39" dur="400" spd="-100000" fill="hold"/>
                                        <p:tgtEl>
                                          <p:spTgt spid="10"/>
                                        </p:tgtEl>
                                        <p:attrNameLst>
                                          <p:attrName>ppt_x</p:attrName>
                                          <p:attrName>ppt_y</p:attrName>
                                        </p:attrNameLst>
                                      </p:cBhvr>
                                      <p:rCtr x="0" y="1125"/>
                                    </p:animMotion>
                                  </p:childTnLst>
                                </p:cTn>
                              </p:par>
                              <p:par>
                                <p:cTn id="40" presetID="1" presetClass="entr" presetSubtype="0" fill="hold" nodeType="withEffect">
                                  <p:stCondLst>
                                    <p:cond delay="600"/>
                                  </p:stCondLst>
                                  <p:childTnLst>
                                    <p:set>
                                      <p:cBhvr>
                                        <p:cTn id="41" dur="1" fill="hold">
                                          <p:stCondLst>
                                            <p:cond delay="0"/>
                                          </p:stCondLst>
                                        </p:cTn>
                                        <p:tgtEl>
                                          <p:spTgt spid="11"/>
                                        </p:tgtEl>
                                        <p:attrNameLst>
                                          <p:attrName>style.visibility</p:attrName>
                                        </p:attrNameLst>
                                      </p:cBhvr>
                                      <p:to>
                                        <p:strVal val="visible"/>
                                      </p:to>
                                    </p:set>
                                  </p:childTnLst>
                                </p:cTn>
                              </p:par>
                              <p:par>
                                <p:cTn id="42" presetID="10" presetClass="entr" presetSubtype="0" fill="hold" nodeType="withEffect">
                                  <p:stCondLst>
                                    <p:cond delay="6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400"/>
                                        <p:tgtEl>
                                          <p:spTgt spid="11"/>
                                        </p:tgtEl>
                                      </p:cBhvr>
                                    </p:animEffect>
                                  </p:childTnLst>
                                </p:cTn>
                              </p:par>
                              <p:par>
                                <p:cTn id="45" presetID="42" presetClass="path" presetSubtype="0" decel="100000" fill="hold" nodeType="withEffect">
                                  <p:stCondLst>
                                    <p:cond delay="600"/>
                                  </p:stCondLst>
                                  <p:childTnLst>
                                    <p:animMotion origin="layout" path="M 4.55696E-6 8.36013E-7 L 4.55696E-6 0.02267 " pathEditMode="relative" rAng="0" ptsTypes="AA">
                                      <p:cBhvr>
                                        <p:cTn id="46" dur="400" spd="-100000" fill="hold"/>
                                        <p:tgtEl>
                                          <p:spTgt spid="11"/>
                                        </p:tgtEl>
                                        <p:attrNameLst>
                                          <p:attrName>ppt_x</p:attrName>
                                          <p:attrName>ppt_y</p:attrName>
                                        </p:attrNameLst>
                                      </p:cBhvr>
                                      <p:rCtr x="0" y="1125"/>
                                    </p:animMotion>
                                  </p:childTnLst>
                                </p:cTn>
                              </p:par>
                              <p:par>
                                <p:cTn id="47" presetID="1" presetClass="entr" presetSubtype="0" fill="hold" nodeType="withEffect">
                                  <p:stCondLst>
                                    <p:cond delay="700"/>
                                  </p:stCondLst>
                                  <p:childTnLst>
                                    <p:set>
                                      <p:cBhvr>
                                        <p:cTn id="48" dur="1" fill="hold">
                                          <p:stCondLst>
                                            <p:cond delay="0"/>
                                          </p:stCondLst>
                                        </p:cTn>
                                        <p:tgtEl>
                                          <p:spTgt spid="12"/>
                                        </p:tgtEl>
                                        <p:attrNameLst>
                                          <p:attrName>style.visibility</p:attrName>
                                        </p:attrNameLst>
                                      </p:cBhvr>
                                      <p:to>
                                        <p:strVal val="visible"/>
                                      </p:to>
                                    </p:set>
                                  </p:childTnLst>
                                </p:cTn>
                              </p:par>
                              <p:par>
                                <p:cTn id="49" presetID="10" presetClass="entr" presetSubtype="0" fill="hold" nodeType="withEffect">
                                  <p:stCondLst>
                                    <p:cond delay="7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400"/>
                                        <p:tgtEl>
                                          <p:spTgt spid="12"/>
                                        </p:tgtEl>
                                      </p:cBhvr>
                                    </p:animEffect>
                                  </p:childTnLst>
                                </p:cTn>
                              </p:par>
                              <p:par>
                                <p:cTn id="52" presetID="42" presetClass="path" presetSubtype="0" decel="100000" fill="hold" nodeType="withEffect">
                                  <p:stCondLst>
                                    <p:cond delay="700"/>
                                  </p:stCondLst>
                                  <p:childTnLst>
                                    <p:animMotion origin="layout" path="M 2.07957E-6 8.36013E-7 L 2.07957E-6 0.02267 " pathEditMode="relative" rAng="0" ptsTypes="AA">
                                      <p:cBhvr>
                                        <p:cTn id="53" dur="400" spd="-100000" fill="hold"/>
                                        <p:tgtEl>
                                          <p:spTgt spid="12"/>
                                        </p:tgtEl>
                                        <p:attrNameLst>
                                          <p:attrName>ppt_x</p:attrName>
                                          <p:attrName>ppt_y</p:attrName>
                                        </p:attrNameLst>
                                      </p:cBhvr>
                                      <p:rCtr x="0" y="1125"/>
                                    </p:animMotion>
                                  </p:childTnLst>
                                </p:cTn>
                              </p:par>
                              <p:par>
                                <p:cTn id="54" presetID="1" presetClass="entr" presetSubtype="0" fill="hold" nodeType="withEffect">
                                  <p:stCondLst>
                                    <p:cond delay="300"/>
                                  </p:stCondLst>
                                  <p:childTnLst>
                                    <p:set>
                                      <p:cBhvr>
                                        <p:cTn id="55" dur="1" fill="hold">
                                          <p:stCondLst>
                                            <p:cond delay="0"/>
                                          </p:stCondLst>
                                        </p:cTn>
                                        <p:tgtEl>
                                          <p:spTgt spid="6"/>
                                        </p:tgtEl>
                                        <p:attrNameLst>
                                          <p:attrName>style.visibility</p:attrName>
                                        </p:attrNameLst>
                                      </p:cBhvr>
                                      <p:to>
                                        <p:strVal val="visible"/>
                                      </p:to>
                                    </p:set>
                                  </p:childTnLst>
                                </p:cTn>
                              </p:par>
                              <p:par>
                                <p:cTn id="56" presetID="10" presetClass="entr" presetSubtype="0" fill="hold" nodeType="withEffect">
                                  <p:stCondLst>
                                    <p:cond delay="3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400"/>
                                        <p:tgtEl>
                                          <p:spTgt spid="6"/>
                                        </p:tgtEl>
                                      </p:cBhvr>
                                    </p:animEffect>
                                  </p:childTnLst>
                                </p:cTn>
                              </p:par>
                              <p:par>
                                <p:cTn id="59" presetID="42" presetClass="path" presetSubtype="0" decel="100000" fill="hold" nodeType="withEffect">
                                  <p:stCondLst>
                                    <p:cond delay="300"/>
                                  </p:stCondLst>
                                  <p:childTnLst>
                                    <p:animMotion origin="layout" path="M 3.5443E-6 0 L 3.5443E-6 0.02267 " pathEditMode="relative" rAng="0" ptsTypes="AA">
                                      <p:cBhvr>
                                        <p:cTn id="60" dur="400" spd="-100000" fill="hold"/>
                                        <p:tgtEl>
                                          <p:spTgt spid="6"/>
                                        </p:tgtEl>
                                        <p:attrNameLst>
                                          <p:attrName>ppt_x</p:attrName>
                                          <p:attrName>ppt_y</p:attrName>
                                        </p:attrNameLst>
                                      </p:cBhvr>
                                      <p:rCtr x="0" y="1125"/>
                                    </p:animMotion>
                                  </p:childTnLst>
                                </p:cTn>
                              </p:par>
                              <p:par>
                                <p:cTn id="61" presetID="1" presetClass="entr" presetSubtype="0" fill="hold" nodeType="withEffect">
                                  <p:stCondLst>
                                    <p:cond delay="400"/>
                                  </p:stCondLst>
                                  <p:childTnLst>
                                    <p:set>
                                      <p:cBhvr>
                                        <p:cTn id="62" dur="1" fill="hold">
                                          <p:stCondLst>
                                            <p:cond delay="0"/>
                                          </p:stCondLst>
                                        </p:cTn>
                                        <p:tgtEl>
                                          <p:spTgt spid="13"/>
                                        </p:tgtEl>
                                        <p:attrNameLst>
                                          <p:attrName>style.visibility</p:attrName>
                                        </p:attrNameLst>
                                      </p:cBhvr>
                                      <p:to>
                                        <p:strVal val="visible"/>
                                      </p:to>
                                    </p:set>
                                  </p:childTnLst>
                                </p:cTn>
                              </p:par>
                              <p:par>
                                <p:cTn id="63" presetID="10" presetClass="entr" presetSubtype="0" fill="hold" nodeType="withEffect">
                                  <p:stCondLst>
                                    <p:cond delay="40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400"/>
                                        <p:tgtEl>
                                          <p:spTgt spid="13"/>
                                        </p:tgtEl>
                                      </p:cBhvr>
                                    </p:animEffect>
                                  </p:childTnLst>
                                </p:cTn>
                              </p:par>
                              <p:par>
                                <p:cTn id="66" presetID="42" presetClass="path" presetSubtype="0" decel="100000" fill="hold" nodeType="withEffect">
                                  <p:stCondLst>
                                    <p:cond delay="400"/>
                                  </p:stCondLst>
                                  <p:childTnLst>
                                    <p:animMotion origin="layout" path="M -2.31465E-6 0 L -2.31465E-6 0.02267 " pathEditMode="relative" rAng="0" ptsTypes="AA">
                                      <p:cBhvr>
                                        <p:cTn id="67" dur="400" spd="-100000" fill="hold"/>
                                        <p:tgtEl>
                                          <p:spTgt spid="13"/>
                                        </p:tgtEl>
                                        <p:attrNameLst>
                                          <p:attrName>ppt_x</p:attrName>
                                          <p:attrName>ppt_y</p:attrName>
                                        </p:attrNameLst>
                                      </p:cBhvr>
                                      <p:rCtr x="0" y="1125"/>
                                    </p:animMotion>
                                  </p:childTnLst>
                                </p:cTn>
                              </p:par>
                              <p:par>
                                <p:cTn id="68" presetID="1" presetClass="entr" presetSubtype="0" fill="hold" nodeType="withEffect">
                                  <p:stCondLst>
                                    <p:cond delay="500"/>
                                  </p:stCondLst>
                                  <p:childTnLst>
                                    <p:set>
                                      <p:cBhvr>
                                        <p:cTn id="69" dur="1" fill="hold">
                                          <p:stCondLst>
                                            <p:cond delay="0"/>
                                          </p:stCondLst>
                                        </p:cTn>
                                        <p:tgtEl>
                                          <p:spTgt spid="14"/>
                                        </p:tgtEl>
                                        <p:attrNameLst>
                                          <p:attrName>style.visibility</p:attrName>
                                        </p:attrNameLst>
                                      </p:cBhvr>
                                      <p:to>
                                        <p:strVal val="visible"/>
                                      </p:to>
                                    </p:set>
                                  </p:childTnLst>
                                </p:cTn>
                              </p:par>
                              <p:par>
                                <p:cTn id="70" presetID="10" presetClass="entr" presetSubtype="0" fill="hold" nodeType="withEffect">
                                  <p:stCondLst>
                                    <p:cond delay="50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400"/>
                                        <p:tgtEl>
                                          <p:spTgt spid="14"/>
                                        </p:tgtEl>
                                      </p:cBhvr>
                                    </p:animEffect>
                                  </p:childTnLst>
                                </p:cTn>
                              </p:par>
                              <p:par>
                                <p:cTn id="73" presetID="42" presetClass="path" presetSubtype="0" decel="100000" fill="hold" nodeType="withEffect">
                                  <p:stCondLst>
                                    <p:cond delay="500"/>
                                  </p:stCondLst>
                                  <p:childTnLst>
                                    <p:animMotion origin="layout" path="M 3.47197E-6 0 L 3.47197E-6 0.02267 " pathEditMode="relative" rAng="0" ptsTypes="AA">
                                      <p:cBhvr>
                                        <p:cTn id="74" dur="400" spd="-100000" fill="hold"/>
                                        <p:tgtEl>
                                          <p:spTgt spid="14"/>
                                        </p:tgtEl>
                                        <p:attrNameLst>
                                          <p:attrName>ppt_x</p:attrName>
                                          <p:attrName>ppt_y</p:attrName>
                                        </p:attrNameLst>
                                      </p:cBhvr>
                                      <p:rCtr x="0" y="1125"/>
                                    </p:animMotion>
                                  </p:childTnLst>
                                </p:cTn>
                              </p:par>
                              <p:par>
                                <p:cTn id="75" presetID="1" presetClass="entr" presetSubtype="0" fill="hold" nodeType="withEffect">
                                  <p:stCondLst>
                                    <p:cond delay="600"/>
                                  </p:stCondLst>
                                  <p:childTnLst>
                                    <p:set>
                                      <p:cBhvr>
                                        <p:cTn id="76" dur="1" fill="hold">
                                          <p:stCondLst>
                                            <p:cond delay="0"/>
                                          </p:stCondLst>
                                        </p:cTn>
                                        <p:tgtEl>
                                          <p:spTgt spid="15"/>
                                        </p:tgtEl>
                                        <p:attrNameLst>
                                          <p:attrName>style.visibility</p:attrName>
                                        </p:attrNameLst>
                                      </p:cBhvr>
                                      <p:to>
                                        <p:strVal val="visible"/>
                                      </p:to>
                                    </p:set>
                                  </p:childTnLst>
                                </p:cTn>
                              </p:par>
                              <p:par>
                                <p:cTn id="77" presetID="10" presetClass="entr" presetSubtype="0" fill="hold" nodeType="withEffect">
                                  <p:stCondLst>
                                    <p:cond delay="60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400"/>
                                        <p:tgtEl>
                                          <p:spTgt spid="15"/>
                                        </p:tgtEl>
                                      </p:cBhvr>
                                    </p:animEffect>
                                  </p:childTnLst>
                                </p:cTn>
                              </p:par>
                              <p:par>
                                <p:cTn id="80" presetID="42" presetClass="path" presetSubtype="0" decel="100000" fill="hold" nodeType="withEffect">
                                  <p:stCondLst>
                                    <p:cond delay="600"/>
                                  </p:stCondLst>
                                  <p:childTnLst>
                                    <p:animMotion origin="layout" path="M 3.68897E-6 0 L 3.68897E-6 0.02267 " pathEditMode="relative" rAng="0" ptsTypes="AA">
                                      <p:cBhvr>
                                        <p:cTn id="81" dur="400" spd="-100000" fill="hold"/>
                                        <p:tgtEl>
                                          <p:spTgt spid="15"/>
                                        </p:tgtEl>
                                        <p:attrNameLst>
                                          <p:attrName>ppt_x</p:attrName>
                                          <p:attrName>ppt_y</p:attrName>
                                        </p:attrNameLst>
                                      </p:cBhvr>
                                      <p:rCtr x="0" y="1125"/>
                                    </p:animMotion>
                                  </p:childTnLst>
                                </p:cTn>
                              </p:par>
                              <p:par>
                                <p:cTn id="82" presetID="1" presetClass="entr" presetSubtype="0" fill="hold" nodeType="withEffect">
                                  <p:stCondLst>
                                    <p:cond delay="700"/>
                                  </p:stCondLst>
                                  <p:childTnLst>
                                    <p:set>
                                      <p:cBhvr>
                                        <p:cTn id="83" dur="1" fill="hold">
                                          <p:stCondLst>
                                            <p:cond delay="0"/>
                                          </p:stCondLst>
                                        </p:cTn>
                                        <p:tgtEl>
                                          <p:spTgt spid="16"/>
                                        </p:tgtEl>
                                        <p:attrNameLst>
                                          <p:attrName>style.visibility</p:attrName>
                                        </p:attrNameLst>
                                      </p:cBhvr>
                                      <p:to>
                                        <p:strVal val="visible"/>
                                      </p:to>
                                    </p:set>
                                  </p:childTnLst>
                                </p:cTn>
                              </p:par>
                              <p:par>
                                <p:cTn id="84" presetID="10" presetClass="entr" presetSubtype="0" fill="hold" nodeType="withEffect">
                                  <p:stCondLst>
                                    <p:cond delay="70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400"/>
                                        <p:tgtEl>
                                          <p:spTgt spid="16"/>
                                        </p:tgtEl>
                                      </p:cBhvr>
                                    </p:animEffect>
                                  </p:childTnLst>
                                </p:cTn>
                              </p:par>
                              <p:par>
                                <p:cTn id="87" presetID="42" presetClass="path" presetSubtype="0" decel="100000" fill="hold" nodeType="withEffect">
                                  <p:stCondLst>
                                    <p:cond delay="700"/>
                                  </p:stCondLst>
                                  <p:childTnLst>
                                    <p:animMotion origin="layout" path="M 1.98915E-7 0 L 1.98915E-7 0.02267 " pathEditMode="relative" rAng="0" ptsTypes="AA">
                                      <p:cBhvr>
                                        <p:cTn id="88" dur="400" spd="-100000" fill="hold"/>
                                        <p:tgtEl>
                                          <p:spTgt spid="16"/>
                                        </p:tgtEl>
                                        <p:attrNameLst>
                                          <p:attrName>ppt_x</p:attrName>
                                          <p:attrName>ppt_y</p:attrName>
                                        </p:attrNameLst>
                                      </p:cBhvr>
                                      <p:rCtr x="0" y="1125"/>
                                    </p:animMotion>
                                  </p:childTnLst>
                                </p:cTn>
                              </p:par>
                              <p:par>
                                <p:cTn id="89" presetID="1" presetClass="entr" presetSubtype="0" fill="hold" nodeType="withEffect">
                                  <p:stCondLst>
                                    <p:cond delay="800"/>
                                  </p:stCondLst>
                                  <p:childTnLst>
                                    <p:set>
                                      <p:cBhvr>
                                        <p:cTn id="90" dur="1" fill="hold">
                                          <p:stCondLst>
                                            <p:cond delay="0"/>
                                          </p:stCondLst>
                                        </p:cTn>
                                        <p:tgtEl>
                                          <p:spTgt spid="17"/>
                                        </p:tgtEl>
                                        <p:attrNameLst>
                                          <p:attrName>style.visibility</p:attrName>
                                        </p:attrNameLst>
                                      </p:cBhvr>
                                      <p:to>
                                        <p:strVal val="visible"/>
                                      </p:to>
                                    </p:set>
                                  </p:childTnLst>
                                </p:cTn>
                              </p:par>
                              <p:par>
                                <p:cTn id="91" presetID="10" presetClass="entr" presetSubtype="0" fill="hold" nodeType="withEffect">
                                  <p:stCondLst>
                                    <p:cond delay="80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400"/>
                                        <p:tgtEl>
                                          <p:spTgt spid="17"/>
                                        </p:tgtEl>
                                      </p:cBhvr>
                                    </p:animEffect>
                                  </p:childTnLst>
                                </p:cTn>
                              </p:par>
                              <p:par>
                                <p:cTn id="94" presetID="42" presetClass="path" presetSubtype="0" decel="100000" fill="hold" nodeType="withEffect">
                                  <p:stCondLst>
                                    <p:cond delay="800"/>
                                  </p:stCondLst>
                                  <p:childTnLst>
                                    <p:animMotion origin="layout" path="M 3.05606E-6 0 L 3.05606E-6 0.02267 " pathEditMode="relative" rAng="0" ptsTypes="AA">
                                      <p:cBhvr>
                                        <p:cTn id="95" dur="400" spd="-100000" fill="hold"/>
                                        <p:tgtEl>
                                          <p:spTgt spid="17"/>
                                        </p:tgtEl>
                                        <p:attrNameLst>
                                          <p:attrName>ppt_x</p:attrName>
                                          <p:attrName>ppt_y</p:attrName>
                                        </p:attrNameLst>
                                      </p:cBhvr>
                                      <p:rCtr x="0" y="1125"/>
                                    </p:animMotion>
                                  </p:childTnLst>
                                </p:cTn>
                              </p:par>
                              <p:par>
                                <p:cTn id="96" presetID="1" presetClass="entr" presetSubtype="0" fill="hold" nodeType="withEffect">
                                  <p:stCondLst>
                                    <p:cond delay="900"/>
                                  </p:stCondLst>
                                  <p:childTnLst>
                                    <p:set>
                                      <p:cBhvr>
                                        <p:cTn id="97" dur="1" fill="hold">
                                          <p:stCondLst>
                                            <p:cond delay="0"/>
                                          </p:stCondLst>
                                        </p:cTn>
                                        <p:tgtEl>
                                          <p:spTgt spid="18"/>
                                        </p:tgtEl>
                                        <p:attrNameLst>
                                          <p:attrName>style.visibility</p:attrName>
                                        </p:attrNameLst>
                                      </p:cBhvr>
                                      <p:to>
                                        <p:strVal val="visible"/>
                                      </p:to>
                                    </p:set>
                                  </p:childTnLst>
                                </p:cTn>
                              </p:par>
                              <p:par>
                                <p:cTn id="98" presetID="10" presetClass="entr" presetSubtype="0" fill="hold" nodeType="withEffect">
                                  <p:stCondLst>
                                    <p:cond delay="90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400"/>
                                        <p:tgtEl>
                                          <p:spTgt spid="18"/>
                                        </p:tgtEl>
                                      </p:cBhvr>
                                    </p:animEffect>
                                  </p:childTnLst>
                                </p:cTn>
                              </p:par>
                              <p:par>
                                <p:cTn id="101" presetID="42" presetClass="path" presetSubtype="0" decel="100000" fill="hold" nodeType="withEffect">
                                  <p:stCondLst>
                                    <p:cond delay="900"/>
                                  </p:stCondLst>
                                  <p:childTnLst>
                                    <p:animMotion origin="layout" path="M 4.88246E-7 0 L 4.88246E-7 0.02267 " pathEditMode="relative" rAng="0" ptsTypes="AA">
                                      <p:cBhvr>
                                        <p:cTn id="102" dur="400" spd="-100000" fill="hold"/>
                                        <p:tgtEl>
                                          <p:spTgt spid="18"/>
                                        </p:tgtEl>
                                        <p:attrNameLst>
                                          <p:attrName>ppt_x</p:attrName>
                                          <p:attrName>ppt_y</p:attrName>
                                        </p:attrNameLst>
                                      </p:cBhvr>
                                      <p:rCtr x="0" y="1125"/>
                                    </p:animMotion>
                                  </p:childTnLst>
                                </p:cTn>
                              </p:par>
                              <p:par>
                                <p:cTn id="103" presetID="1" presetClass="entr" presetSubtype="0" fill="hold" nodeType="withEffect">
                                  <p:stCondLst>
                                    <p:cond delay="1000"/>
                                  </p:stCondLst>
                                  <p:childTnLst>
                                    <p:set>
                                      <p:cBhvr>
                                        <p:cTn id="104" dur="1" fill="hold">
                                          <p:stCondLst>
                                            <p:cond delay="0"/>
                                          </p:stCondLst>
                                        </p:cTn>
                                        <p:tgtEl>
                                          <p:spTgt spid="19"/>
                                        </p:tgtEl>
                                        <p:attrNameLst>
                                          <p:attrName>style.visibility</p:attrName>
                                        </p:attrNameLst>
                                      </p:cBhvr>
                                      <p:to>
                                        <p:strVal val="visible"/>
                                      </p:to>
                                    </p:set>
                                  </p:childTnLst>
                                </p:cTn>
                              </p:par>
                              <p:par>
                                <p:cTn id="105" presetID="10" presetClass="entr" presetSubtype="0" fill="hold" nodeType="withEffect">
                                  <p:stCondLst>
                                    <p:cond delay="10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400"/>
                                        <p:tgtEl>
                                          <p:spTgt spid="19"/>
                                        </p:tgtEl>
                                      </p:cBhvr>
                                    </p:animEffect>
                                  </p:childTnLst>
                                </p:cTn>
                              </p:par>
                              <p:par>
                                <p:cTn id="108" presetID="42" presetClass="path" presetSubtype="0" decel="100000" fill="hold" nodeType="withEffect">
                                  <p:stCondLst>
                                    <p:cond delay="1000"/>
                                  </p:stCondLst>
                                  <p:childTnLst>
                                    <p:animMotion origin="layout" path="M 2.91139E-6 0 L 2.91139E-6 0.02267 " pathEditMode="relative" rAng="0" ptsTypes="AA">
                                      <p:cBhvr>
                                        <p:cTn id="109" dur="400" spd="-100000" fill="hold"/>
                                        <p:tgtEl>
                                          <p:spTgt spid="19"/>
                                        </p:tgtEl>
                                        <p:attrNameLst>
                                          <p:attrName>ppt_x</p:attrName>
                                          <p:attrName>ppt_y</p:attrName>
                                        </p:attrNameLst>
                                      </p:cBhvr>
                                      <p:rCtr x="0" y="1125"/>
                                    </p:animMotion>
                                  </p:childTnLst>
                                </p:cTn>
                              </p:par>
                            </p:childTnLst>
                          </p:cTn>
                        </p:par>
                        <p:par>
                          <p:cTn id="110" fill="hold">
                            <p:stCondLst>
                              <p:cond delay="1400"/>
                            </p:stCondLst>
                            <p:childTnLst>
                              <p:par>
                                <p:cTn id="111" presetID="10" presetClass="entr" presetSubtype="0" fill="hold" nodeType="after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fade">
                                      <p:cBhvr>
                                        <p:cTn id="113" dur="400"/>
                                        <p:tgtEl>
                                          <p:spTgt spid="7"/>
                                        </p:tgtEl>
                                      </p:cBhvr>
                                    </p:animEffect>
                                  </p:childTnLst>
                                </p:cTn>
                              </p:par>
                              <p:par>
                                <p:cTn id="114" presetID="10" presetClass="entr" presetSubtype="0" fill="hold" nodeType="withEffect">
                                  <p:stCondLst>
                                    <p:cond delay="10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400"/>
                                        <p:tgtEl>
                                          <p:spTgt spid="20"/>
                                        </p:tgtEl>
                                      </p:cBhvr>
                                    </p:animEffect>
                                  </p:childTnLst>
                                </p:cTn>
                              </p:par>
                              <p:par>
                                <p:cTn id="117" presetID="10" presetClass="entr" presetSubtype="0" fill="hold" nodeType="withEffect">
                                  <p:stCondLst>
                                    <p:cond delay="200"/>
                                  </p:stCondLst>
                                  <p:childTnLst>
                                    <p:set>
                                      <p:cBhvr>
                                        <p:cTn id="118" dur="1" fill="hold">
                                          <p:stCondLst>
                                            <p:cond delay="0"/>
                                          </p:stCondLst>
                                        </p:cTn>
                                        <p:tgtEl>
                                          <p:spTgt spid="21"/>
                                        </p:tgtEl>
                                        <p:attrNameLst>
                                          <p:attrName>style.visibility</p:attrName>
                                        </p:attrNameLst>
                                      </p:cBhvr>
                                      <p:to>
                                        <p:strVal val="visible"/>
                                      </p:to>
                                    </p:set>
                                    <p:animEffect transition="in" filter="fade">
                                      <p:cBhvr>
                                        <p:cTn id="119"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1765" y="1341"/>
            <a:ext cx="17555809" cy="9873160"/>
          </a:xfrm>
          <a:prstGeom prst="rect">
            <a:avLst/>
          </a:prstGeom>
          <a:solidFill>
            <a:srgbClr val="EC0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pic>
        <p:nvPicPr>
          <p:cNvPr id="13" name="Imagem 1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74086" y="3048515"/>
            <a:ext cx="3817928" cy="3778813"/>
          </a:xfrm>
          <a:prstGeom prst="rect">
            <a:avLst/>
          </a:prstGeom>
        </p:spPr>
      </p:pic>
      <p:pic>
        <p:nvPicPr>
          <p:cNvPr id="14" name="Imagem 13"/>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60880" y="3890968"/>
            <a:ext cx="1039625" cy="1021700"/>
          </a:xfrm>
          <a:prstGeom prst="rect">
            <a:avLst/>
          </a:prstGeom>
        </p:spPr>
      </p:pic>
      <p:pic>
        <p:nvPicPr>
          <p:cNvPr id="16" name="Imagem 15"/>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960883" y="4948516"/>
            <a:ext cx="770757" cy="967926"/>
          </a:xfrm>
          <a:prstGeom prst="rect">
            <a:avLst/>
          </a:prstGeom>
        </p:spPr>
      </p:pic>
      <p:pic>
        <p:nvPicPr>
          <p:cNvPr id="17" name="Imagem 16"/>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960883" y="6167385"/>
            <a:ext cx="1344343" cy="358490"/>
          </a:xfrm>
          <a:prstGeom prst="rect">
            <a:avLst/>
          </a:prstGeom>
        </p:spPr>
      </p:pic>
      <p:pic>
        <p:nvPicPr>
          <p:cNvPr id="18" name="Imagem 17"/>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000508" y="3890968"/>
            <a:ext cx="1003774" cy="1021700"/>
          </a:xfrm>
          <a:prstGeom prst="rect">
            <a:avLst/>
          </a:prstGeom>
        </p:spPr>
      </p:pic>
      <p:pic>
        <p:nvPicPr>
          <p:cNvPr id="19" name="Imagem 18"/>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0004282" y="3890968"/>
            <a:ext cx="896228" cy="1021700"/>
          </a:xfrm>
          <a:prstGeom prst="rect">
            <a:avLst/>
          </a:prstGeom>
        </p:spPr>
      </p:pic>
      <p:pic>
        <p:nvPicPr>
          <p:cNvPr id="20" name="Imagem 19"/>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0936358" y="3890968"/>
            <a:ext cx="914152" cy="1021700"/>
          </a:xfrm>
          <a:prstGeom prst="rect">
            <a:avLst/>
          </a:prstGeom>
        </p:spPr>
      </p:pic>
      <p:pic>
        <p:nvPicPr>
          <p:cNvPr id="21" name="Imagem 20"/>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1850510" y="3890968"/>
            <a:ext cx="770757" cy="1021700"/>
          </a:xfrm>
          <a:prstGeom prst="rect">
            <a:avLst/>
          </a:prstGeom>
        </p:spPr>
      </p:pic>
      <p:pic>
        <p:nvPicPr>
          <p:cNvPr id="22" name="Imagem 21"/>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2639189" y="3890968"/>
            <a:ext cx="1046067" cy="1021700"/>
          </a:xfrm>
          <a:prstGeom prst="rect">
            <a:avLst/>
          </a:prstGeom>
        </p:spPr>
      </p:pic>
      <p:pic>
        <p:nvPicPr>
          <p:cNvPr id="23" name="Imagem 22"/>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8767486" y="4948516"/>
            <a:ext cx="806605" cy="967926"/>
          </a:xfrm>
          <a:prstGeom prst="rect">
            <a:avLst/>
          </a:prstGeom>
        </p:spPr>
      </p:pic>
      <p:pic>
        <p:nvPicPr>
          <p:cNvPr id="24" name="Imagem 23"/>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9609941" y="4948516"/>
            <a:ext cx="681133" cy="967926"/>
          </a:xfrm>
          <a:prstGeom prst="rect">
            <a:avLst/>
          </a:prstGeom>
        </p:spPr>
      </p:pic>
      <p:pic>
        <p:nvPicPr>
          <p:cNvPr id="25" name="Imagem 24"/>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10308998" y="4948516"/>
            <a:ext cx="197171" cy="967926"/>
          </a:xfrm>
          <a:prstGeom prst="rect">
            <a:avLst/>
          </a:prstGeom>
        </p:spPr>
      </p:pic>
      <p:pic>
        <p:nvPicPr>
          <p:cNvPr id="26" name="Imagem 25"/>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10542018" y="4948516"/>
            <a:ext cx="824530" cy="967926"/>
          </a:xfrm>
          <a:prstGeom prst="rect">
            <a:avLst/>
          </a:prstGeom>
        </p:spPr>
      </p:pic>
      <p:pic>
        <p:nvPicPr>
          <p:cNvPr id="27" name="Imagem 26"/>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11366546" y="4948516"/>
            <a:ext cx="681135" cy="967926"/>
          </a:xfrm>
          <a:prstGeom prst="rect">
            <a:avLst/>
          </a:prstGeom>
        </p:spPr>
      </p:pic>
      <p:pic>
        <p:nvPicPr>
          <p:cNvPr id="28" name="Imagem 27"/>
          <p:cNvPicPr>
            <a:picLocks noChangeAspect="1"/>
          </p:cNvPicPr>
          <p:nvPr/>
        </p:nvPicPr>
        <p:blipFill rotWithShape="1">
          <a:blip r:embed="rId17">
            <a:extLst>
              <a:ext uri="{28A0092B-C50C-407E-A947-70E740481C1C}">
                <a14:useLocalDpi xmlns:a14="http://schemas.microsoft.com/office/drawing/2010/main"/>
              </a:ext>
            </a:extLst>
          </a:blip>
          <a:srcRect/>
          <a:stretch/>
        </p:blipFill>
        <p:spPr>
          <a:xfrm>
            <a:off x="12083529" y="4948516"/>
            <a:ext cx="716981" cy="967926"/>
          </a:xfrm>
          <a:prstGeom prst="rect">
            <a:avLst/>
          </a:prstGeom>
        </p:spPr>
      </p:pic>
      <p:pic>
        <p:nvPicPr>
          <p:cNvPr id="29" name="Imagem 28"/>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12818434" y="4948516"/>
            <a:ext cx="681133" cy="967926"/>
          </a:xfrm>
          <a:prstGeom prst="rect">
            <a:avLst/>
          </a:prstGeom>
        </p:spPr>
      </p:pic>
      <p:pic>
        <p:nvPicPr>
          <p:cNvPr id="30" name="Imagem 29"/>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9287300" y="6167386"/>
            <a:ext cx="537737" cy="340566"/>
          </a:xfrm>
          <a:prstGeom prst="rect">
            <a:avLst/>
          </a:prstGeom>
        </p:spPr>
      </p:pic>
      <p:pic>
        <p:nvPicPr>
          <p:cNvPr id="31" name="Imagem 30"/>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9842960" y="6149461"/>
            <a:ext cx="2043399" cy="376415"/>
          </a:xfrm>
          <a:prstGeom prst="rect">
            <a:avLst/>
          </a:prstGeom>
        </p:spPr>
      </p:pic>
      <p:pic>
        <p:nvPicPr>
          <p:cNvPr id="33" name="Imagem 32"/>
          <p:cNvPicPr>
            <a:picLocks noChangeAspect="1"/>
          </p:cNvPicPr>
          <p:nvPr/>
        </p:nvPicPr>
        <p:blipFill rotWithShape="1">
          <a:blip r:embed="rId21">
            <a:extLst>
              <a:ext uri="{28A0092B-C50C-407E-A947-70E740481C1C}">
                <a14:useLocalDpi xmlns:a14="http://schemas.microsoft.com/office/drawing/2010/main"/>
              </a:ext>
            </a:extLst>
          </a:blip>
          <a:stretch/>
        </p:blipFill>
        <p:spPr>
          <a:xfrm>
            <a:off x="1766" y="1340"/>
            <a:ext cx="17554540" cy="9874429"/>
          </a:xfrm>
          <a:prstGeom prst="rect">
            <a:avLst/>
          </a:prstGeom>
          <a:noFill/>
          <a:ln>
            <a:noFill/>
          </a:ln>
        </p:spPr>
      </p:pic>
      <p:pic>
        <p:nvPicPr>
          <p:cNvPr id="36" name="Imagem 35"/>
          <p:cNvPicPr>
            <a:picLocks noChangeAspect="1"/>
          </p:cNvPicPr>
          <p:nvPr/>
        </p:nvPicPr>
        <p:blipFill rotWithShape="1">
          <a:blip r:embed="rId22">
            <a:extLst>
              <a:ext uri="{28A0092B-C50C-407E-A947-70E740481C1C}">
                <a14:useLocalDpi xmlns:a14="http://schemas.microsoft.com/office/drawing/2010/main"/>
              </a:ext>
            </a:extLst>
          </a:blip>
          <a:srcRect/>
          <a:stretch/>
        </p:blipFill>
        <p:spPr>
          <a:xfrm>
            <a:off x="6387572" y="2158515"/>
            <a:ext cx="171432" cy="5558810"/>
          </a:xfrm>
          <a:prstGeom prst="rect">
            <a:avLst/>
          </a:prstGeom>
        </p:spPr>
      </p:pic>
      <p:sp>
        <p:nvSpPr>
          <p:cNvPr id="35" name="Retângulo 34"/>
          <p:cNvSpPr/>
          <p:nvPr/>
        </p:nvSpPr>
        <p:spPr>
          <a:xfrm>
            <a:off x="6386300" y="7687165"/>
            <a:ext cx="172704" cy="2187334"/>
          </a:xfrm>
          <a:prstGeom prst="rect">
            <a:avLst/>
          </a:prstGeom>
          <a:solidFill>
            <a:srgbClr val="EF0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pic>
        <p:nvPicPr>
          <p:cNvPr id="42" name="Imagem 41"/>
          <p:cNvPicPr>
            <a:picLocks noChangeAspect="1"/>
          </p:cNvPicPr>
          <p:nvPr/>
        </p:nvPicPr>
        <p:blipFill rotWithShape="1">
          <a:blip r:embed="rId23">
            <a:extLst>
              <a:ext uri="{28A0092B-C50C-407E-A947-70E740481C1C}">
                <a14:useLocalDpi xmlns:a14="http://schemas.microsoft.com/office/drawing/2010/main" val="0"/>
              </a:ext>
            </a:extLst>
          </a:blip>
          <a:srcRect l="41784" t="30673" r="32803" b="61135"/>
          <a:stretch/>
        </p:blipFill>
        <p:spPr>
          <a:xfrm>
            <a:off x="7338166" y="3029744"/>
            <a:ext cx="4462065" cy="809082"/>
          </a:xfrm>
          <a:prstGeom prst="rect">
            <a:avLst/>
          </a:prstGeom>
          <a:noFill/>
          <a:ln>
            <a:noFill/>
          </a:ln>
        </p:spPr>
      </p:pic>
      <p:sp>
        <p:nvSpPr>
          <p:cNvPr id="47" name="Retângulo 46"/>
          <p:cNvSpPr/>
          <p:nvPr/>
        </p:nvSpPr>
        <p:spPr>
          <a:xfrm>
            <a:off x="7373300" y="3787111"/>
            <a:ext cx="10183003" cy="1110028"/>
          </a:xfrm>
          <a:prstGeom prst="rect">
            <a:avLst/>
          </a:prstGeom>
          <a:solidFill>
            <a:srgbClr val="EF0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pic>
        <p:nvPicPr>
          <p:cNvPr id="49" name="Imagem 48"/>
          <p:cNvPicPr>
            <a:picLocks noChangeAspect="1"/>
          </p:cNvPicPr>
          <p:nvPr/>
        </p:nvPicPr>
        <p:blipFill rotWithShape="1">
          <a:blip r:embed="rId23">
            <a:extLst>
              <a:ext uri="{28A0092B-C50C-407E-A947-70E740481C1C}">
                <a14:useLocalDpi xmlns:a14="http://schemas.microsoft.com/office/drawing/2010/main" val="0"/>
              </a:ext>
            </a:extLst>
          </a:blip>
          <a:srcRect l="42211" t="41554" r="44144" b="50579"/>
          <a:stretch/>
        </p:blipFill>
        <p:spPr>
          <a:xfrm>
            <a:off x="7411425" y="4104367"/>
            <a:ext cx="2395687" cy="776991"/>
          </a:xfrm>
          <a:prstGeom prst="rect">
            <a:avLst/>
          </a:prstGeom>
          <a:noFill/>
          <a:ln>
            <a:noFill/>
          </a:ln>
        </p:spPr>
      </p:pic>
      <p:sp>
        <p:nvSpPr>
          <p:cNvPr id="53" name="Retângulo 52"/>
          <p:cNvSpPr/>
          <p:nvPr/>
        </p:nvSpPr>
        <p:spPr>
          <a:xfrm>
            <a:off x="7373301" y="4858555"/>
            <a:ext cx="10183005" cy="1110028"/>
          </a:xfrm>
          <a:prstGeom prst="rect">
            <a:avLst/>
          </a:prstGeom>
          <a:solidFill>
            <a:srgbClr val="EF0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pic>
        <p:nvPicPr>
          <p:cNvPr id="54" name="Imagem 53"/>
          <p:cNvPicPr>
            <a:picLocks noChangeAspect="1"/>
          </p:cNvPicPr>
          <p:nvPr/>
        </p:nvPicPr>
        <p:blipFill rotWithShape="1">
          <a:blip r:embed="rId23">
            <a:extLst>
              <a:ext uri="{28A0092B-C50C-407E-A947-70E740481C1C}">
                <a14:useLocalDpi xmlns:a14="http://schemas.microsoft.com/office/drawing/2010/main" val="0"/>
              </a:ext>
            </a:extLst>
          </a:blip>
          <a:srcRect l="41994" t="50789" r="43022" b="42124"/>
          <a:stretch/>
        </p:blipFill>
        <p:spPr>
          <a:xfrm>
            <a:off x="7373299" y="5016524"/>
            <a:ext cx="2630983" cy="699947"/>
          </a:xfrm>
          <a:prstGeom prst="rect">
            <a:avLst/>
          </a:prstGeom>
          <a:noFill/>
          <a:ln>
            <a:noFill/>
          </a:ln>
        </p:spPr>
      </p:pic>
      <p:cxnSp>
        <p:nvCxnSpPr>
          <p:cNvPr id="65" name="Conector Reto 64"/>
          <p:cNvCxnSpPr/>
          <p:nvPr/>
        </p:nvCxnSpPr>
        <p:spPr>
          <a:xfrm>
            <a:off x="7411426" y="5901424"/>
            <a:ext cx="10146148" cy="0"/>
          </a:xfrm>
          <a:prstGeom prst="line">
            <a:avLst/>
          </a:prstGeom>
          <a:ln w="3175">
            <a:solidFill>
              <a:srgbClr val="FFFFFF">
                <a:alpha val="25098"/>
              </a:srgbClr>
            </a:solidFill>
          </a:ln>
        </p:spPr>
        <p:style>
          <a:lnRef idx="1">
            <a:schemeClr val="accent1"/>
          </a:lnRef>
          <a:fillRef idx="0">
            <a:schemeClr val="accent1"/>
          </a:fillRef>
          <a:effectRef idx="0">
            <a:schemeClr val="accent1"/>
          </a:effectRef>
          <a:fontRef idx="minor">
            <a:schemeClr val="tx1"/>
          </a:fontRef>
        </p:style>
      </p:cxnSp>
      <p:pic>
        <p:nvPicPr>
          <p:cNvPr id="2" name="Imagem 1"/>
          <p:cNvPicPr>
            <a:picLocks noChangeAspect="1"/>
          </p:cNvPicPr>
          <p:nvPr/>
        </p:nvPicPr>
        <p:blipFill rotWithShape="1">
          <a:blip r:embed="rId23">
            <a:extLst>
              <a:ext uri="{28A0092B-C50C-407E-A947-70E740481C1C}">
                <a14:useLocalDpi xmlns:a14="http://schemas.microsoft.com/office/drawing/2010/main" val="0"/>
              </a:ext>
            </a:extLst>
          </a:blip>
          <a:srcRect l="42054" t="63694" r="47020" b="30660"/>
          <a:stretch/>
        </p:blipFill>
        <p:spPr>
          <a:xfrm>
            <a:off x="7382775" y="6290205"/>
            <a:ext cx="1918183" cy="557611"/>
          </a:xfrm>
          <a:prstGeom prst="rect">
            <a:avLst/>
          </a:prstGeom>
        </p:spPr>
      </p:pic>
    </p:spTree>
    <p:extLst>
      <p:ext uri="{BB962C8B-B14F-4D97-AF65-F5344CB8AC3E}">
        <p14:creationId xmlns:p14="http://schemas.microsoft.com/office/powerpoint/2010/main" val="28349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
                                        <p:tgtEl>
                                          <p:spTgt spid="31"/>
                                        </p:tgtEl>
                                      </p:cBhvr>
                                    </p:animEffect>
                                    <p:set>
                                      <p:cBhvr>
                                        <p:cTn id="7" dur="1" fill="hold">
                                          <p:stCondLst>
                                            <p:cond delay="199"/>
                                          </p:stCondLst>
                                        </p:cTn>
                                        <p:tgtEl>
                                          <p:spTgt spid="31"/>
                                        </p:tgtEl>
                                        <p:attrNameLst>
                                          <p:attrName>style.visibility</p:attrName>
                                        </p:attrNameLst>
                                      </p:cBhvr>
                                      <p:to>
                                        <p:strVal val="hidden"/>
                                      </p:to>
                                    </p:set>
                                  </p:childTnLst>
                                </p:cTn>
                              </p:par>
                              <p:par>
                                <p:cTn id="8" presetID="10" presetClass="exit" presetSubtype="0" fill="hold" nodeType="withEffect">
                                  <p:stCondLst>
                                    <p:cond delay="100"/>
                                  </p:stCondLst>
                                  <p:childTnLst>
                                    <p:animEffect transition="out" filter="fade">
                                      <p:cBhvr>
                                        <p:cTn id="9" dur="200"/>
                                        <p:tgtEl>
                                          <p:spTgt spid="30"/>
                                        </p:tgtEl>
                                      </p:cBhvr>
                                    </p:animEffect>
                                    <p:set>
                                      <p:cBhvr>
                                        <p:cTn id="10" dur="1" fill="hold">
                                          <p:stCondLst>
                                            <p:cond delay="199"/>
                                          </p:stCondLst>
                                        </p:cTn>
                                        <p:tgtEl>
                                          <p:spTgt spid="30"/>
                                        </p:tgtEl>
                                        <p:attrNameLst>
                                          <p:attrName>style.visibility</p:attrName>
                                        </p:attrNameLst>
                                      </p:cBhvr>
                                      <p:to>
                                        <p:strVal val="hidden"/>
                                      </p:to>
                                    </p:set>
                                  </p:childTnLst>
                                </p:cTn>
                              </p:par>
                              <p:par>
                                <p:cTn id="11" presetID="10" presetClass="exit" presetSubtype="0" fill="hold" nodeType="withEffect">
                                  <p:stCondLst>
                                    <p:cond delay="100"/>
                                  </p:stCondLst>
                                  <p:childTnLst>
                                    <p:animEffect transition="out" filter="fade">
                                      <p:cBhvr>
                                        <p:cTn id="12" dur="200"/>
                                        <p:tgtEl>
                                          <p:spTgt spid="17"/>
                                        </p:tgtEl>
                                      </p:cBhvr>
                                    </p:animEffect>
                                    <p:set>
                                      <p:cBhvr>
                                        <p:cTn id="13" dur="1" fill="hold">
                                          <p:stCondLst>
                                            <p:cond delay="199"/>
                                          </p:stCondLst>
                                        </p:cTn>
                                        <p:tgtEl>
                                          <p:spTgt spid="1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
                                        <p:tgtEl>
                                          <p:spTgt spid="29"/>
                                        </p:tgtEl>
                                      </p:cBhvr>
                                    </p:animEffect>
                                    <p:set>
                                      <p:cBhvr>
                                        <p:cTn id="16" dur="1" fill="hold">
                                          <p:stCondLst>
                                            <p:cond delay="199"/>
                                          </p:stCondLst>
                                        </p:cTn>
                                        <p:tgtEl>
                                          <p:spTgt spid="29"/>
                                        </p:tgtEl>
                                        <p:attrNameLst>
                                          <p:attrName>style.visibility</p:attrName>
                                        </p:attrNameLst>
                                      </p:cBhvr>
                                      <p:to>
                                        <p:strVal val="hidden"/>
                                      </p:to>
                                    </p:set>
                                  </p:childTnLst>
                                </p:cTn>
                              </p:par>
                              <p:par>
                                <p:cTn id="17" presetID="10" presetClass="exit" presetSubtype="0" fill="hold" nodeType="withEffect">
                                  <p:stCondLst>
                                    <p:cond delay="100"/>
                                  </p:stCondLst>
                                  <p:childTnLst>
                                    <p:animEffect transition="out" filter="fade">
                                      <p:cBhvr>
                                        <p:cTn id="18" dur="200"/>
                                        <p:tgtEl>
                                          <p:spTgt spid="28"/>
                                        </p:tgtEl>
                                      </p:cBhvr>
                                    </p:animEffect>
                                    <p:set>
                                      <p:cBhvr>
                                        <p:cTn id="19" dur="1" fill="hold">
                                          <p:stCondLst>
                                            <p:cond delay="199"/>
                                          </p:stCondLst>
                                        </p:cTn>
                                        <p:tgtEl>
                                          <p:spTgt spid="28"/>
                                        </p:tgtEl>
                                        <p:attrNameLst>
                                          <p:attrName>style.visibility</p:attrName>
                                        </p:attrNameLst>
                                      </p:cBhvr>
                                      <p:to>
                                        <p:strVal val="hidden"/>
                                      </p:to>
                                    </p:set>
                                  </p:childTnLst>
                                </p:cTn>
                              </p:par>
                              <p:par>
                                <p:cTn id="20" presetID="10" presetClass="exit" presetSubtype="0" fill="hold" nodeType="withEffect">
                                  <p:stCondLst>
                                    <p:cond delay="200"/>
                                  </p:stCondLst>
                                  <p:childTnLst>
                                    <p:animEffect transition="out" filter="fade">
                                      <p:cBhvr>
                                        <p:cTn id="21" dur="200"/>
                                        <p:tgtEl>
                                          <p:spTgt spid="27"/>
                                        </p:tgtEl>
                                      </p:cBhvr>
                                    </p:animEffect>
                                    <p:set>
                                      <p:cBhvr>
                                        <p:cTn id="22" dur="1" fill="hold">
                                          <p:stCondLst>
                                            <p:cond delay="199"/>
                                          </p:stCondLst>
                                        </p:cTn>
                                        <p:tgtEl>
                                          <p:spTgt spid="27"/>
                                        </p:tgtEl>
                                        <p:attrNameLst>
                                          <p:attrName>style.visibility</p:attrName>
                                        </p:attrNameLst>
                                      </p:cBhvr>
                                      <p:to>
                                        <p:strVal val="hidden"/>
                                      </p:to>
                                    </p:set>
                                  </p:childTnLst>
                                </p:cTn>
                              </p:par>
                              <p:par>
                                <p:cTn id="23" presetID="10" presetClass="exit" presetSubtype="0" fill="hold" nodeType="withEffect">
                                  <p:stCondLst>
                                    <p:cond delay="300"/>
                                  </p:stCondLst>
                                  <p:childTnLst>
                                    <p:animEffect transition="out" filter="fade">
                                      <p:cBhvr>
                                        <p:cTn id="24" dur="200"/>
                                        <p:tgtEl>
                                          <p:spTgt spid="26"/>
                                        </p:tgtEl>
                                      </p:cBhvr>
                                    </p:animEffect>
                                    <p:set>
                                      <p:cBhvr>
                                        <p:cTn id="25" dur="1" fill="hold">
                                          <p:stCondLst>
                                            <p:cond delay="199"/>
                                          </p:stCondLst>
                                        </p:cTn>
                                        <p:tgtEl>
                                          <p:spTgt spid="26"/>
                                        </p:tgtEl>
                                        <p:attrNameLst>
                                          <p:attrName>style.visibility</p:attrName>
                                        </p:attrNameLst>
                                      </p:cBhvr>
                                      <p:to>
                                        <p:strVal val="hidden"/>
                                      </p:to>
                                    </p:set>
                                  </p:childTnLst>
                                </p:cTn>
                              </p:par>
                              <p:par>
                                <p:cTn id="26" presetID="10" presetClass="exit" presetSubtype="0" fill="hold" nodeType="withEffect">
                                  <p:stCondLst>
                                    <p:cond delay="400"/>
                                  </p:stCondLst>
                                  <p:childTnLst>
                                    <p:animEffect transition="out" filter="fade">
                                      <p:cBhvr>
                                        <p:cTn id="27" dur="200"/>
                                        <p:tgtEl>
                                          <p:spTgt spid="25"/>
                                        </p:tgtEl>
                                      </p:cBhvr>
                                    </p:animEffect>
                                    <p:set>
                                      <p:cBhvr>
                                        <p:cTn id="28" dur="1" fill="hold">
                                          <p:stCondLst>
                                            <p:cond delay="199"/>
                                          </p:stCondLst>
                                        </p:cTn>
                                        <p:tgtEl>
                                          <p:spTgt spid="25"/>
                                        </p:tgtEl>
                                        <p:attrNameLst>
                                          <p:attrName>style.visibility</p:attrName>
                                        </p:attrNameLst>
                                      </p:cBhvr>
                                      <p:to>
                                        <p:strVal val="hidden"/>
                                      </p:to>
                                    </p:set>
                                  </p:childTnLst>
                                </p:cTn>
                              </p:par>
                              <p:par>
                                <p:cTn id="29" presetID="10" presetClass="exit" presetSubtype="0" fill="hold" nodeType="withEffect">
                                  <p:stCondLst>
                                    <p:cond delay="500"/>
                                  </p:stCondLst>
                                  <p:childTnLst>
                                    <p:animEffect transition="out" filter="fade">
                                      <p:cBhvr>
                                        <p:cTn id="30" dur="200"/>
                                        <p:tgtEl>
                                          <p:spTgt spid="24"/>
                                        </p:tgtEl>
                                      </p:cBhvr>
                                    </p:animEffect>
                                    <p:set>
                                      <p:cBhvr>
                                        <p:cTn id="31" dur="1" fill="hold">
                                          <p:stCondLst>
                                            <p:cond delay="199"/>
                                          </p:stCondLst>
                                        </p:cTn>
                                        <p:tgtEl>
                                          <p:spTgt spid="24"/>
                                        </p:tgtEl>
                                        <p:attrNameLst>
                                          <p:attrName>style.visibility</p:attrName>
                                        </p:attrNameLst>
                                      </p:cBhvr>
                                      <p:to>
                                        <p:strVal val="hidden"/>
                                      </p:to>
                                    </p:set>
                                  </p:childTnLst>
                                </p:cTn>
                              </p:par>
                              <p:par>
                                <p:cTn id="32" presetID="10" presetClass="exit" presetSubtype="0" fill="hold" nodeType="withEffect">
                                  <p:stCondLst>
                                    <p:cond delay="600"/>
                                  </p:stCondLst>
                                  <p:childTnLst>
                                    <p:animEffect transition="out" filter="fade">
                                      <p:cBhvr>
                                        <p:cTn id="33" dur="200"/>
                                        <p:tgtEl>
                                          <p:spTgt spid="23"/>
                                        </p:tgtEl>
                                      </p:cBhvr>
                                    </p:animEffect>
                                    <p:set>
                                      <p:cBhvr>
                                        <p:cTn id="34" dur="1" fill="hold">
                                          <p:stCondLst>
                                            <p:cond delay="199"/>
                                          </p:stCondLst>
                                        </p:cTn>
                                        <p:tgtEl>
                                          <p:spTgt spid="23"/>
                                        </p:tgtEl>
                                        <p:attrNameLst>
                                          <p:attrName>style.visibility</p:attrName>
                                        </p:attrNameLst>
                                      </p:cBhvr>
                                      <p:to>
                                        <p:strVal val="hidden"/>
                                      </p:to>
                                    </p:set>
                                  </p:childTnLst>
                                </p:cTn>
                              </p:par>
                              <p:par>
                                <p:cTn id="35" presetID="10" presetClass="exit" presetSubtype="0" fill="hold" nodeType="withEffect">
                                  <p:stCondLst>
                                    <p:cond delay="700"/>
                                  </p:stCondLst>
                                  <p:childTnLst>
                                    <p:animEffect transition="out" filter="fade">
                                      <p:cBhvr>
                                        <p:cTn id="36" dur="200"/>
                                        <p:tgtEl>
                                          <p:spTgt spid="16"/>
                                        </p:tgtEl>
                                      </p:cBhvr>
                                    </p:animEffect>
                                    <p:set>
                                      <p:cBhvr>
                                        <p:cTn id="37" dur="1" fill="hold">
                                          <p:stCondLst>
                                            <p:cond delay="199"/>
                                          </p:stCondLst>
                                        </p:cTn>
                                        <p:tgtEl>
                                          <p:spTgt spid="16"/>
                                        </p:tgtEl>
                                        <p:attrNameLst>
                                          <p:attrName>style.visibility</p:attrName>
                                        </p:attrNameLst>
                                      </p:cBhvr>
                                      <p:to>
                                        <p:strVal val="hidden"/>
                                      </p:to>
                                    </p:set>
                                  </p:childTnLst>
                                </p:cTn>
                              </p:par>
                              <p:par>
                                <p:cTn id="38" presetID="10" presetClass="exit" presetSubtype="0" fill="hold" nodeType="withEffect">
                                  <p:stCondLst>
                                    <p:cond delay="100"/>
                                  </p:stCondLst>
                                  <p:childTnLst>
                                    <p:animEffect transition="out" filter="fade">
                                      <p:cBhvr>
                                        <p:cTn id="39" dur="200"/>
                                        <p:tgtEl>
                                          <p:spTgt spid="22"/>
                                        </p:tgtEl>
                                      </p:cBhvr>
                                    </p:animEffect>
                                    <p:set>
                                      <p:cBhvr>
                                        <p:cTn id="40" dur="1" fill="hold">
                                          <p:stCondLst>
                                            <p:cond delay="199"/>
                                          </p:stCondLst>
                                        </p:cTn>
                                        <p:tgtEl>
                                          <p:spTgt spid="22"/>
                                        </p:tgtEl>
                                        <p:attrNameLst>
                                          <p:attrName>style.visibility</p:attrName>
                                        </p:attrNameLst>
                                      </p:cBhvr>
                                      <p:to>
                                        <p:strVal val="hidden"/>
                                      </p:to>
                                    </p:set>
                                  </p:childTnLst>
                                </p:cTn>
                              </p:par>
                              <p:par>
                                <p:cTn id="41" presetID="10" presetClass="exit" presetSubtype="0" fill="hold" nodeType="withEffect">
                                  <p:stCondLst>
                                    <p:cond delay="200"/>
                                  </p:stCondLst>
                                  <p:childTnLst>
                                    <p:animEffect transition="out" filter="fade">
                                      <p:cBhvr>
                                        <p:cTn id="42" dur="200"/>
                                        <p:tgtEl>
                                          <p:spTgt spid="21"/>
                                        </p:tgtEl>
                                      </p:cBhvr>
                                    </p:animEffect>
                                    <p:set>
                                      <p:cBhvr>
                                        <p:cTn id="43" dur="1" fill="hold">
                                          <p:stCondLst>
                                            <p:cond delay="199"/>
                                          </p:stCondLst>
                                        </p:cTn>
                                        <p:tgtEl>
                                          <p:spTgt spid="21"/>
                                        </p:tgtEl>
                                        <p:attrNameLst>
                                          <p:attrName>style.visibility</p:attrName>
                                        </p:attrNameLst>
                                      </p:cBhvr>
                                      <p:to>
                                        <p:strVal val="hidden"/>
                                      </p:to>
                                    </p:set>
                                  </p:childTnLst>
                                </p:cTn>
                              </p:par>
                              <p:par>
                                <p:cTn id="44" presetID="10" presetClass="exit" presetSubtype="0" fill="hold" nodeType="withEffect">
                                  <p:stCondLst>
                                    <p:cond delay="300"/>
                                  </p:stCondLst>
                                  <p:childTnLst>
                                    <p:animEffect transition="out" filter="fade">
                                      <p:cBhvr>
                                        <p:cTn id="45" dur="200"/>
                                        <p:tgtEl>
                                          <p:spTgt spid="20"/>
                                        </p:tgtEl>
                                      </p:cBhvr>
                                    </p:animEffect>
                                    <p:set>
                                      <p:cBhvr>
                                        <p:cTn id="46" dur="1" fill="hold">
                                          <p:stCondLst>
                                            <p:cond delay="199"/>
                                          </p:stCondLst>
                                        </p:cTn>
                                        <p:tgtEl>
                                          <p:spTgt spid="20"/>
                                        </p:tgtEl>
                                        <p:attrNameLst>
                                          <p:attrName>style.visibility</p:attrName>
                                        </p:attrNameLst>
                                      </p:cBhvr>
                                      <p:to>
                                        <p:strVal val="hidden"/>
                                      </p:to>
                                    </p:set>
                                  </p:childTnLst>
                                </p:cTn>
                              </p:par>
                              <p:par>
                                <p:cTn id="47" presetID="10" presetClass="exit" presetSubtype="0" fill="hold" nodeType="withEffect">
                                  <p:stCondLst>
                                    <p:cond delay="400"/>
                                  </p:stCondLst>
                                  <p:childTnLst>
                                    <p:animEffect transition="out" filter="fade">
                                      <p:cBhvr>
                                        <p:cTn id="48" dur="200"/>
                                        <p:tgtEl>
                                          <p:spTgt spid="19"/>
                                        </p:tgtEl>
                                      </p:cBhvr>
                                    </p:animEffect>
                                    <p:set>
                                      <p:cBhvr>
                                        <p:cTn id="49" dur="1" fill="hold">
                                          <p:stCondLst>
                                            <p:cond delay="199"/>
                                          </p:stCondLst>
                                        </p:cTn>
                                        <p:tgtEl>
                                          <p:spTgt spid="19"/>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200"/>
                                        <p:tgtEl>
                                          <p:spTgt spid="18"/>
                                        </p:tgtEl>
                                      </p:cBhvr>
                                    </p:animEffect>
                                    <p:set>
                                      <p:cBhvr>
                                        <p:cTn id="52" dur="1" fill="hold">
                                          <p:stCondLst>
                                            <p:cond delay="199"/>
                                          </p:stCondLst>
                                        </p:cTn>
                                        <p:tgtEl>
                                          <p:spTgt spid="18"/>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200"/>
                                        <p:tgtEl>
                                          <p:spTgt spid="14"/>
                                        </p:tgtEl>
                                      </p:cBhvr>
                                    </p:animEffect>
                                    <p:set>
                                      <p:cBhvr>
                                        <p:cTn id="55" dur="1" fill="hold">
                                          <p:stCondLst>
                                            <p:cond delay="199"/>
                                          </p:stCondLst>
                                        </p:cTn>
                                        <p:tgtEl>
                                          <p:spTgt spid="14"/>
                                        </p:tgtEl>
                                        <p:attrNameLst>
                                          <p:attrName>style.visibility</p:attrName>
                                        </p:attrNameLst>
                                      </p:cBhvr>
                                      <p:to>
                                        <p:strVal val="hidden"/>
                                      </p:to>
                                    </p:set>
                                  </p:childTnLst>
                                </p:cTn>
                              </p:par>
                              <p:par>
                                <p:cTn id="56" presetID="42" presetClass="path" presetSubtype="0" accel="50000" decel="50000" fill="hold" nodeType="withEffect">
                                  <p:stCondLst>
                                    <p:cond delay="0"/>
                                  </p:stCondLst>
                                  <p:childTnLst>
                                    <p:animMotion origin="layout" path="M -4.75588E-6 0 L -0.12097 0 " pathEditMode="relative" rAng="0" ptsTypes="AA">
                                      <p:cBhvr>
                                        <p:cTn id="57" dur="900" fill="hold"/>
                                        <p:tgtEl>
                                          <p:spTgt spid="13"/>
                                        </p:tgtEl>
                                        <p:attrNameLst>
                                          <p:attrName>ppt_x</p:attrName>
                                          <p:attrName>ppt_y</p:attrName>
                                        </p:attrNameLst>
                                      </p:cBhvr>
                                      <p:rCtr x="-6049" y="0"/>
                                    </p:animMotion>
                                  </p:childTnLst>
                                </p:cTn>
                              </p:par>
                              <p:par>
                                <p:cTn id="58" presetID="2" presetClass="entr" presetSubtype="4" decel="50000" fill="hold" nodeType="withEffect">
                                  <p:stCondLst>
                                    <p:cond delay="50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300" fill="hold"/>
                                        <p:tgtEl>
                                          <p:spTgt spid="36"/>
                                        </p:tgtEl>
                                        <p:attrNameLst>
                                          <p:attrName>ppt_x</p:attrName>
                                        </p:attrNameLst>
                                      </p:cBhvr>
                                      <p:tavLst>
                                        <p:tav tm="0">
                                          <p:val>
                                            <p:strVal val="#ppt_x"/>
                                          </p:val>
                                        </p:tav>
                                        <p:tav tm="100000">
                                          <p:val>
                                            <p:strVal val="#ppt_x"/>
                                          </p:val>
                                        </p:tav>
                                      </p:tavLst>
                                    </p:anim>
                                    <p:anim calcmode="lin" valueType="num">
                                      <p:cBhvr additive="base">
                                        <p:cTn id="61" dur="300" fill="hold"/>
                                        <p:tgtEl>
                                          <p:spTgt spid="36"/>
                                        </p:tgtEl>
                                        <p:attrNameLst>
                                          <p:attrName>ppt_y</p:attrName>
                                        </p:attrNameLst>
                                      </p:cBhvr>
                                      <p:tavLst>
                                        <p:tav tm="0">
                                          <p:val>
                                            <p:strVal val="1+#ppt_h/2"/>
                                          </p:val>
                                        </p:tav>
                                        <p:tav tm="100000">
                                          <p:val>
                                            <p:strVal val="#ppt_y"/>
                                          </p:val>
                                        </p:tav>
                                      </p:tavLst>
                                    </p:anim>
                                  </p:childTnLst>
                                </p:cTn>
                              </p:par>
                            </p:childTnLst>
                          </p:cTn>
                        </p:par>
                        <p:par>
                          <p:cTn id="62" fill="hold">
                            <p:stCondLst>
                              <p:cond delay="900"/>
                            </p:stCondLst>
                            <p:childTnLst>
                              <p:par>
                                <p:cTn id="63" presetID="1"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nodeType="withEffect">
                                  <p:stCondLst>
                                    <p:cond delay="200"/>
                                  </p:stCondLst>
                                  <p:childTnLst>
                                    <p:set>
                                      <p:cBhvr>
                                        <p:cTn id="68" dur="1" fill="hold">
                                          <p:stCondLst>
                                            <p:cond delay="0"/>
                                          </p:stCondLst>
                                        </p:cTn>
                                        <p:tgtEl>
                                          <p:spTgt spid="42"/>
                                        </p:tgtEl>
                                        <p:attrNameLst>
                                          <p:attrName>style.visibility</p:attrName>
                                        </p:attrNameLst>
                                      </p:cBhvr>
                                      <p:to>
                                        <p:strVal val="visible"/>
                                      </p:to>
                                    </p:set>
                                  </p:childTnLst>
                                </p:cTn>
                              </p:par>
                              <p:par>
                                <p:cTn id="69" presetID="42" presetClass="path" presetSubtype="0" decel="100000" fill="hold" nodeType="withEffect">
                                  <p:stCondLst>
                                    <p:cond delay="200"/>
                                  </p:stCondLst>
                                  <p:childTnLst>
                                    <p:animMotion origin="layout" path="M 3.05606E-6 3.11897E-6 L 3.05606E-6 0.07524 " pathEditMode="relative" rAng="0" ptsTypes="AA">
                                      <p:cBhvr>
                                        <p:cTn id="70" dur="400" spd="-100000" fill="hold"/>
                                        <p:tgtEl>
                                          <p:spTgt spid="42"/>
                                        </p:tgtEl>
                                        <p:attrNameLst>
                                          <p:attrName>ppt_x</p:attrName>
                                          <p:attrName>ppt_y</p:attrName>
                                        </p:attrNameLst>
                                      </p:cBhvr>
                                      <p:rCtr x="0" y="3762"/>
                                    </p:animMotion>
                                  </p:childTnLst>
                                </p:cTn>
                              </p:par>
                              <p:par>
                                <p:cTn id="71" presetID="1" presetClass="entr" presetSubtype="0" fill="hold" nodeType="withEffect">
                                  <p:stCondLst>
                                    <p:cond delay="300"/>
                                  </p:stCondLst>
                                  <p:childTnLst>
                                    <p:set>
                                      <p:cBhvr>
                                        <p:cTn id="72" dur="1" fill="hold">
                                          <p:stCondLst>
                                            <p:cond delay="0"/>
                                          </p:stCondLst>
                                        </p:cTn>
                                        <p:tgtEl>
                                          <p:spTgt spid="49"/>
                                        </p:tgtEl>
                                        <p:attrNameLst>
                                          <p:attrName>style.visibility</p:attrName>
                                        </p:attrNameLst>
                                      </p:cBhvr>
                                      <p:to>
                                        <p:strVal val="visible"/>
                                      </p:to>
                                    </p:set>
                                  </p:childTnLst>
                                </p:cTn>
                              </p:par>
                              <p:par>
                                <p:cTn id="73" presetID="42" presetClass="path" presetSubtype="0" decel="100000" fill="hold" nodeType="withEffect">
                                  <p:stCondLst>
                                    <p:cond delay="300"/>
                                  </p:stCondLst>
                                  <p:childTnLst>
                                    <p:animMotion origin="layout" path="M 3.05606E-6 3.11897E-6 L 3.05606E-6 0.07524 " pathEditMode="relative" rAng="0" ptsTypes="AA">
                                      <p:cBhvr>
                                        <p:cTn id="74" dur="400" spd="-100000" fill="hold"/>
                                        <p:tgtEl>
                                          <p:spTgt spid="49"/>
                                        </p:tgtEl>
                                        <p:attrNameLst>
                                          <p:attrName>ppt_x</p:attrName>
                                          <p:attrName>ppt_y</p:attrName>
                                        </p:attrNameLst>
                                      </p:cBhvr>
                                      <p:rCtr x="0" y="3762"/>
                                    </p:animMotion>
                                  </p:childTnLst>
                                </p:cTn>
                              </p:par>
                              <p:par>
                                <p:cTn id="75" presetID="1"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nodeType="withEffect">
                                  <p:stCondLst>
                                    <p:cond delay="400"/>
                                  </p:stCondLst>
                                  <p:childTnLst>
                                    <p:set>
                                      <p:cBhvr>
                                        <p:cTn id="78" dur="1" fill="hold">
                                          <p:stCondLst>
                                            <p:cond delay="0"/>
                                          </p:stCondLst>
                                        </p:cTn>
                                        <p:tgtEl>
                                          <p:spTgt spid="54"/>
                                        </p:tgtEl>
                                        <p:attrNameLst>
                                          <p:attrName>style.visibility</p:attrName>
                                        </p:attrNameLst>
                                      </p:cBhvr>
                                      <p:to>
                                        <p:strVal val="visible"/>
                                      </p:to>
                                    </p:set>
                                  </p:childTnLst>
                                </p:cTn>
                              </p:par>
                              <p:par>
                                <p:cTn id="79" presetID="10" presetClass="entr" presetSubtype="0" fill="hold" nodeType="withEffect">
                                  <p:stCondLst>
                                    <p:cond delay="40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400"/>
                                        <p:tgtEl>
                                          <p:spTgt spid="54"/>
                                        </p:tgtEl>
                                      </p:cBhvr>
                                    </p:animEffect>
                                  </p:childTnLst>
                                </p:cTn>
                              </p:par>
                              <p:par>
                                <p:cTn id="82" presetID="42" presetClass="path" presetSubtype="0" decel="100000" fill="hold" nodeType="withEffect">
                                  <p:stCondLst>
                                    <p:cond delay="400"/>
                                  </p:stCondLst>
                                  <p:childTnLst>
                                    <p:animMotion origin="layout" path="M 7.05244E-7 -6.10932E-7 L 0.09765 -6.10932E-7 " pathEditMode="relative" rAng="0" ptsTypes="AA">
                                      <p:cBhvr>
                                        <p:cTn id="83" dur="400" spd="-100000" fill="hold"/>
                                        <p:tgtEl>
                                          <p:spTgt spid="54"/>
                                        </p:tgtEl>
                                        <p:attrNameLst>
                                          <p:attrName>ppt_x</p:attrName>
                                          <p:attrName>ppt_y</p:attrName>
                                        </p:attrNameLst>
                                      </p:cBhvr>
                                      <p:rCtr x="4882" y="0"/>
                                    </p:animMotion>
                                  </p:childTnLst>
                                </p:cTn>
                              </p:par>
                              <p:par>
                                <p:cTn id="84" presetID="2" presetClass="entr" presetSubtype="2" decel="50000" fill="hold" nodeType="withEffect">
                                  <p:stCondLst>
                                    <p:cond delay="400"/>
                                  </p:stCondLst>
                                  <p:childTnLst>
                                    <p:set>
                                      <p:cBhvr>
                                        <p:cTn id="85" dur="1" fill="hold">
                                          <p:stCondLst>
                                            <p:cond delay="0"/>
                                          </p:stCondLst>
                                        </p:cTn>
                                        <p:tgtEl>
                                          <p:spTgt spid="65"/>
                                        </p:tgtEl>
                                        <p:attrNameLst>
                                          <p:attrName>style.visibility</p:attrName>
                                        </p:attrNameLst>
                                      </p:cBhvr>
                                      <p:to>
                                        <p:strVal val="visible"/>
                                      </p:to>
                                    </p:set>
                                    <p:anim calcmode="lin" valueType="num">
                                      <p:cBhvr additive="base">
                                        <p:cTn id="86" dur="300" fill="hold"/>
                                        <p:tgtEl>
                                          <p:spTgt spid="65"/>
                                        </p:tgtEl>
                                        <p:attrNameLst>
                                          <p:attrName>ppt_x</p:attrName>
                                        </p:attrNameLst>
                                      </p:cBhvr>
                                      <p:tavLst>
                                        <p:tav tm="0">
                                          <p:val>
                                            <p:strVal val="1+#ppt_w/2"/>
                                          </p:val>
                                        </p:tav>
                                        <p:tav tm="100000">
                                          <p:val>
                                            <p:strVal val="#ppt_x"/>
                                          </p:val>
                                        </p:tav>
                                      </p:tavLst>
                                    </p:anim>
                                    <p:anim calcmode="lin" valueType="num">
                                      <p:cBhvr additive="base">
                                        <p:cTn id="87" dur="300" fill="hold"/>
                                        <p:tgtEl>
                                          <p:spTgt spid="65"/>
                                        </p:tgtEl>
                                        <p:attrNameLst>
                                          <p:attrName>ppt_y</p:attrName>
                                        </p:attrNameLst>
                                      </p:cBhvr>
                                      <p:tavLst>
                                        <p:tav tm="0">
                                          <p:val>
                                            <p:strVal val="#ppt_y"/>
                                          </p:val>
                                        </p:tav>
                                        <p:tav tm="100000">
                                          <p:val>
                                            <p:strVal val="#ppt_y"/>
                                          </p:val>
                                        </p:tav>
                                      </p:tavLst>
                                    </p:anim>
                                  </p:childTnLst>
                                </p:cTn>
                              </p:par>
                              <p:par>
                                <p:cTn id="88" presetID="10" presetClass="entr" presetSubtype="0" fill="hold" nodeType="withEffect">
                                  <p:stCondLst>
                                    <p:cond delay="50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 y="0"/>
            <a:ext cx="17557045" cy="9875838"/>
          </a:xfrm>
          <a:prstGeom prst="rect">
            <a:avLst/>
          </a:prstGeom>
        </p:spPr>
      </p:pic>
      <p:pic>
        <p:nvPicPr>
          <p:cNvPr id="3" name="AmazonSwam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grayscl/>
          </a:blip>
          <a:stretch>
            <a:fillRect/>
          </a:stretch>
        </p:blipFill>
        <p:spPr>
          <a:xfrm>
            <a:off x="-1" y="0"/>
            <a:ext cx="17557045" cy="9875838"/>
          </a:xfrm>
          <a:prstGeom prst="rect">
            <a:avLst/>
          </a:prstGeom>
        </p:spPr>
      </p:pic>
      <p:pic>
        <p:nvPicPr>
          <p:cNvPr id="4" name="Image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 y="0"/>
            <a:ext cx="17557045" cy="9875838"/>
          </a:xfrm>
          <a:prstGeom prst="rect">
            <a:avLst/>
          </a:prstGeom>
        </p:spPr>
      </p:pic>
      <p:sp>
        <p:nvSpPr>
          <p:cNvPr id="8" name="CaixaDeTexto 7"/>
          <p:cNvSpPr txBox="1"/>
          <p:nvPr/>
        </p:nvSpPr>
        <p:spPr>
          <a:xfrm>
            <a:off x="4021797" y="4386433"/>
            <a:ext cx="9515745" cy="1107996"/>
          </a:xfrm>
          <a:prstGeom prst="rect">
            <a:avLst/>
          </a:prstGeom>
          <a:noFill/>
        </p:spPr>
        <p:txBody>
          <a:bodyPr wrap="none" rtlCol="0">
            <a:spAutoFit/>
          </a:bodyPr>
          <a:lstStyle/>
          <a:p>
            <a:pPr algn="r"/>
            <a:r>
              <a:rPr lang="pt-BR" sz="6600" b="1" dirty="0" smtClean="0">
                <a:solidFill>
                  <a:schemeClr val="bg1"/>
                </a:solidFill>
                <a:latin typeface="Century Gothic" panose="020B0502020202020204" pitchFamily="34" charset="0"/>
              </a:rPr>
              <a:t>TÍTULO APRESENTAÇÃO</a:t>
            </a:r>
            <a:endParaRPr lang="pt-BR" sz="6600" b="1" dirty="0">
              <a:solidFill>
                <a:schemeClr val="bg1"/>
              </a:solidFill>
              <a:latin typeface="Century Gothic" panose="020B0502020202020204" pitchFamily="34" charset="0"/>
            </a:endParaRPr>
          </a:p>
        </p:txBody>
      </p:sp>
      <p:sp>
        <p:nvSpPr>
          <p:cNvPr id="17" name="CaixaDeTexto 16"/>
          <p:cNvSpPr txBox="1"/>
          <p:nvPr/>
        </p:nvSpPr>
        <p:spPr>
          <a:xfrm>
            <a:off x="5377135" y="5491819"/>
            <a:ext cx="6805068" cy="707886"/>
          </a:xfrm>
          <a:prstGeom prst="rect">
            <a:avLst/>
          </a:prstGeom>
          <a:noFill/>
        </p:spPr>
        <p:txBody>
          <a:bodyPr wrap="none" rtlCol="0">
            <a:spAutoFit/>
          </a:bodyPr>
          <a:lstStyle/>
          <a:p>
            <a:pPr algn="r"/>
            <a:r>
              <a:rPr lang="pt-BR" sz="4000" dirty="0" smtClean="0">
                <a:solidFill>
                  <a:schemeClr val="bg1"/>
                </a:solidFill>
                <a:latin typeface="Century Gothic" panose="020B0502020202020204" pitchFamily="34" charset="0"/>
              </a:rPr>
              <a:t>SUBTÍTULO APRESENTAÇÃO</a:t>
            </a:r>
            <a:endParaRPr lang="pt-BR" sz="4000" dirty="0">
              <a:solidFill>
                <a:schemeClr val="bg1"/>
              </a:solidFill>
              <a:latin typeface="Century Gothic" panose="020B0502020202020204" pitchFamily="34" charset="0"/>
            </a:endParaRPr>
          </a:p>
        </p:txBody>
      </p:sp>
      <p:sp>
        <p:nvSpPr>
          <p:cNvPr id="15" name="Retângulo 14"/>
          <p:cNvSpPr/>
          <p:nvPr/>
        </p:nvSpPr>
        <p:spPr>
          <a:xfrm>
            <a:off x="7150894" y="6376918"/>
            <a:ext cx="3257550" cy="9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Triângulo isósceles 15"/>
          <p:cNvSpPr/>
          <p:nvPr/>
        </p:nvSpPr>
        <p:spPr>
          <a:xfrm flipV="1">
            <a:off x="8118277" y="-1"/>
            <a:ext cx="1322784" cy="62248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Picture 8">
            <a:hlinkClick r:id="rId8"/>
          </p:cNvPr>
          <p:cNvPicPr>
            <a:picLocks noChangeAspect="1"/>
          </p:cNvPicPr>
          <p:nvPr/>
        </p:nvPicPr>
        <p:blipFill>
          <a:blip r:embed="rId9">
            <a:alphaModFix amt="30000"/>
          </a:blip>
          <a:stretch>
            <a:fillRect/>
          </a:stretch>
        </p:blipFill>
        <p:spPr>
          <a:xfrm>
            <a:off x="16770348" y="9107713"/>
            <a:ext cx="551883" cy="551883"/>
          </a:xfrm>
          <a:prstGeom prst="rect">
            <a:avLst/>
          </a:prstGeom>
        </p:spPr>
      </p:pic>
    </p:spTree>
    <p:extLst>
      <p:ext uri="{BB962C8B-B14F-4D97-AF65-F5344CB8AC3E}">
        <p14:creationId xmlns:p14="http://schemas.microsoft.com/office/powerpoint/2010/main" val="2368049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76"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400"/>
                                        <p:tgtEl>
                                          <p:spTgt spid="8"/>
                                        </p:tgtEl>
                                      </p:cBhvr>
                                    </p:animEffect>
                                  </p:childTnLst>
                                </p:cTn>
                              </p:par>
                              <p:par>
                                <p:cTn id="10" presetID="42" presetClass="path" presetSubtype="0" decel="100000" fill="hold" grpId="1" nodeType="withEffect">
                                  <p:stCondLst>
                                    <p:cond delay="0"/>
                                  </p:stCondLst>
                                  <p:childTnLst>
                                    <p:animMotion origin="layout" path="M -4.79613E-6 -1.11879E-6 L -4.79613E-6 0.0389 " pathEditMode="relative" rAng="0" ptsTypes="AA">
                                      <p:cBhvr>
                                        <p:cTn id="11" dur="400" spd="-100000" fill="hold"/>
                                        <p:tgtEl>
                                          <p:spTgt spid="8"/>
                                        </p:tgtEl>
                                        <p:attrNameLst>
                                          <p:attrName>ppt_x</p:attrName>
                                          <p:attrName>ppt_y</p:attrName>
                                        </p:attrNameLst>
                                      </p:cBhvr>
                                      <p:rCtr x="0" y="1945"/>
                                    </p:animMotion>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400"/>
                                        <p:tgtEl>
                                          <p:spTgt spid="17"/>
                                        </p:tgtEl>
                                      </p:cBhvr>
                                    </p:animEffect>
                                  </p:childTnLst>
                                </p:cTn>
                              </p:par>
                              <p:par>
                                <p:cTn id="15" presetID="42" presetClass="path" presetSubtype="0" decel="100000" fill="hold" grpId="1" nodeType="withEffect">
                                  <p:stCondLst>
                                    <p:cond delay="0"/>
                                  </p:stCondLst>
                                  <p:childTnLst>
                                    <p:animMotion origin="layout" path="M -4.79613E-6 3.74056E-6 L -4.79613E-6 -0.0283 " pathEditMode="relative" rAng="0" ptsTypes="AA">
                                      <p:cBhvr>
                                        <p:cTn id="16" dur="400" spd="-100000" fill="hold"/>
                                        <p:tgtEl>
                                          <p:spTgt spid="17"/>
                                        </p:tgtEl>
                                        <p:attrNameLst>
                                          <p:attrName>ppt_x</p:attrName>
                                          <p:attrName>ppt_y</p:attrName>
                                        </p:attrNameLst>
                                      </p:cBhvr>
                                      <p:rCtr x="0" y="-1415"/>
                                    </p:animMotion>
                                  </p:childTnLst>
                                </p:cTn>
                              </p:par>
                              <p:par>
                                <p:cTn id="17" presetID="10" presetClass="entr" presetSubtype="0" fill="hold" grpId="0" nodeType="withEffect">
                                  <p:stCondLst>
                                    <p:cond delay="2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2" presetClass="entr" presetSubtype="1" decel="100000"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4" repeatCount="indefinite" fill="remove" display="0">
                  <p:stCondLst>
                    <p:cond delay="indefinite"/>
                  </p:stCondLst>
                </p:cTn>
                <p:tgtEl>
                  <p:spTgt spid="3"/>
                </p:tgtEl>
              </p:cMediaNode>
            </p:video>
          </p:childTnLst>
        </p:cTn>
      </p:par>
    </p:tnLst>
    <p:bldLst>
      <p:bldP spid="8" grpId="0"/>
      <p:bldP spid="8" grpId="1"/>
      <p:bldP spid="17" grpId="0"/>
      <p:bldP spid="17" grpId="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45" y="0"/>
            <a:ext cx="17557045" cy="9875838"/>
          </a:xfrm>
          <a:prstGeom prst="rect">
            <a:avLst/>
          </a:prstGeom>
        </p:spPr>
      </p:pic>
      <p:pic>
        <p:nvPicPr>
          <p:cNvPr id="3" name="Imagem 2"/>
          <p:cNvPicPr>
            <a:picLocks noChangeAspect="1"/>
          </p:cNvPicPr>
          <p:nvPr/>
        </p:nvPicPr>
        <p:blipFill rotWithShape="1">
          <a:blip r:embed="rId4">
            <a:extLst>
              <a:ext uri="{28A0092B-C50C-407E-A947-70E740481C1C}">
                <a14:useLocalDpi xmlns:a14="http://schemas.microsoft.com/office/drawing/2010/main" val="0"/>
              </a:ext>
            </a:extLst>
          </a:blip>
          <a:srcRect l="5310" r="73966" b="49076"/>
          <a:stretch/>
        </p:blipFill>
        <p:spPr>
          <a:xfrm>
            <a:off x="933450" y="0"/>
            <a:ext cx="3638550" cy="5029200"/>
          </a:xfrm>
          <a:prstGeom prst="rect">
            <a:avLst/>
          </a:prstGeom>
        </p:spPr>
      </p:pic>
      <p:pic>
        <p:nvPicPr>
          <p:cNvPr id="4" name="Imagem 3"/>
          <p:cNvPicPr>
            <a:picLocks noChangeAspect="1"/>
          </p:cNvPicPr>
          <p:nvPr/>
        </p:nvPicPr>
        <p:blipFill rotWithShape="1">
          <a:blip r:embed="rId4">
            <a:extLst>
              <a:ext uri="{28A0092B-C50C-407E-A947-70E740481C1C}">
                <a14:useLocalDpi xmlns:a14="http://schemas.microsoft.com/office/drawing/2010/main" val="0"/>
              </a:ext>
            </a:extLst>
          </a:blip>
          <a:srcRect l="5310" t="53432" r="73748"/>
          <a:stretch/>
        </p:blipFill>
        <p:spPr>
          <a:xfrm>
            <a:off x="933450" y="5276850"/>
            <a:ext cx="3676650" cy="4598988"/>
          </a:xfrm>
          <a:prstGeom prst="rect">
            <a:avLst/>
          </a:prstGeom>
        </p:spPr>
      </p:pic>
      <p:pic>
        <p:nvPicPr>
          <p:cNvPr id="5" name="Imagem 4"/>
          <p:cNvPicPr>
            <a:picLocks noChangeAspect="1"/>
          </p:cNvPicPr>
          <p:nvPr/>
        </p:nvPicPr>
        <p:blipFill rotWithShape="1">
          <a:blip r:embed="rId4">
            <a:extLst>
              <a:ext uri="{28A0092B-C50C-407E-A947-70E740481C1C}">
                <a14:useLocalDpi xmlns:a14="http://schemas.microsoft.com/office/drawing/2010/main" val="0"/>
              </a:ext>
            </a:extLst>
          </a:blip>
          <a:srcRect l="27879" r="51505" b="76660"/>
          <a:stretch/>
        </p:blipFill>
        <p:spPr>
          <a:xfrm>
            <a:off x="4895850" y="0"/>
            <a:ext cx="3619500" cy="2305050"/>
          </a:xfrm>
          <a:prstGeom prst="rect">
            <a:avLst/>
          </a:prstGeom>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27879" t="26426" r="51505" b="21878"/>
          <a:stretch/>
        </p:blipFill>
        <p:spPr>
          <a:xfrm>
            <a:off x="4895850" y="2609850"/>
            <a:ext cx="3619500" cy="5105400"/>
          </a:xfrm>
          <a:prstGeom prst="rect">
            <a:avLst/>
          </a:prstGeom>
        </p:spPr>
      </p:pic>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27771" t="81016" r="51505"/>
          <a:stretch/>
        </p:blipFill>
        <p:spPr>
          <a:xfrm>
            <a:off x="4876800" y="8001000"/>
            <a:ext cx="3638550" cy="1874838"/>
          </a:xfrm>
          <a:prstGeom prst="rect">
            <a:avLst/>
          </a:prstGeom>
        </p:spPr>
      </p:pic>
      <p:sp>
        <p:nvSpPr>
          <p:cNvPr id="8" name="CaixaDeTexto 7"/>
          <p:cNvSpPr txBox="1"/>
          <p:nvPr/>
        </p:nvSpPr>
        <p:spPr>
          <a:xfrm>
            <a:off x="8892250" y="2764370"/>
            <a:ext cx="7541553" cy="1920526"/>
          </a:xfrm>
          <a:prstGeom prst="rect">
            <a:avLst/>
          </a:prstGeom>
          <a:noFill/>
        </p:spPr>
        <p:txBody>
          <a:bodyPr wrap="square" rtlCol="0">
            <a:spAutoFit/>
          </a:bodyPr>
          <a:lstStyle/>
          <a:p>
            <a:pPr>
              <a:lnSpc>
                <a:spcPct val="90000"/>
              </a:lnSpc>
            </a:pPr>
            <a:r>
              <a:rPr lang="da-DK" sz="6600" b="1" dirty="0" smtClean="0">
                <a:solidFill>
                  <a:schemeClr val="tx1">
                    <a:lumMod val="75000"/>
                    <a:lumOff val="25000"/>
                  </a:schemeClr>
                </a:solidFill>
                <a:latin typeface="Century Gothic" panose="020B0502020202020204" pitchFamily="34" charset="0"/>
              </a:rPr>
              <a:t>LOREM IPSUM DOLOR SIT AMET</a:t>
            </a:r>
            <a:endParaRPr lang="pt-BR" sz="6600" b="1" dirty="0">
              <a:solidFill>
                <a:schemeClr val="tx1">
                  <a:lumMod val="75000"/>
                  <a:lumOff val="25000"/>
                </a:schemeClr>
              </a:solidFill>
              <a:latin typeface="Century Gothic" panose="020B0502020202020204" pitchFamily="34" charset="0"/>
            </a:endParaRPr>
          </a:p>
        </p:txBody>
      </p:sp>
      <p:sp>
        <p:nvSpPr>
          <p:cNvPr id="9" name="CaixaDeTexto 8"/>
          <p:cNvSpPr txBox="1"/>
          <p:nvPr/>
        </p:nvSpPr>
        <p:spPr>
          <a:xfrm>
            <a:off x="8892250" y="2034469"/>
            <a:ext cx="7541553" cy="480131"/>
          </a:xfrm>
          <a:prstGeom prst="rect">
            <a:avLst/>
          </a:prstGeom>
          <a:noFill/>
        </p:spPr>
        <p:txBody>
          <a:bodyPr wrap="square" rtlCol="0">
            <a:spAutoFit/>
          </a:bodyPr>
          <a:lstStyle/>
          <a:p>
            <a:pPr>
              <a:lnSpc>
                <a:spcPct val="90000"/>
              </a:lnSpc>
            </a:pPr>
            <a:r>
              <a:rPr lang="da-DK" sz="2800" b="1" dirty="0" smtClean="0">
                <a:solidFill>
                  <a:schemeClr val="bg1">
                    <a:lumMod val="65000"/>
                  </a:schemeClr>
                </a:solidFill>
                <a:latin typeface="Century Gothic" panose="020B0502020202020204" pitchFamily="34" charset="0"/>
              </a:rPr>
              <a:t>LOREM IPSUM</a:t>
            </a:r>
            <a:endParaRPr lang="pt-BR" sz="2800" b="1" dirty="0">
              <a:solidFill>
                <a:schemeClr val="bg1">
                  <a:lumMod val="65000"/>
                </a:schemeClr>
              </a:solidFill>
              <a:latin typeface="Century Gothic" panose="020B0502020202020204" pitchFamily="34" charset="0"/>
            </a:endParaRPr>
          </a:p>
        </p:txBody>
      </p:sp>
      <p:sp>
        <p:nvSpPr>
          <p:cNvPr id="10" name="CaixaDeTexto 9"/>
          <p:cNvSpPr txBox="1"/>
          <p:nvPr/>
        </p:nvSpPr>
        <p:spPr>
          <a:xfrm>
            <a:off x="8892250" y="5616476"/>
            <a:ext cx="7715250" cy="2308324"/>
          </a:xfrm>
          <a:prstGeom prst="rect">
            <a:avLst/>
          </a:prstGeom>
          <a:noFill/>
        </p:spPr>
        <p:txBody>
          <a:bodyPr wrap="square" rtlCol="0">
            <a:spAutoFit/>
          </a:bodyPr>
          <a:lstStyle/>
          <a:p>
            <a:pPr>
              <a:lnSpc>
                <a:spcPct val="90000"/>
              </a:lnSpc>
            </a:pPr>
            <a:r>
              <a:rPr lang="da-DK" sz="2000" dirty="0">
                <a:solidFill>
                  <a:schemeClr val="bg1">
                    <a:lumMod val="65000"/>
                  </a:schemeClr>
                </a:solidFill>
                <a:latin typeface="Century Gothic" panose="020B0502020202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pt-BR" sz="2000" dirty="0">
              <a:solidFill>
                <a:schemeClr val="bg1">
                  <a:lumMod val="65000"/>
                </a:schemeClr>
              </a:solidFill>
              <a:latin typeface="Century Gothic" panose="020B0502020202020204" pitchFamily="34" charset="0"/>
            </a:endParaRPr>
          </a:p>
        </p:txBody>
      </p:sp>
      <p:sp>
        <p:nvSpPr>
          <p:cNvPr id="11" name="CaixaDeTexto 10"/>
          <p:cNvSpPr txBox="1"/>
          <p:nvPr/>
        </p:nvSpPr>
        <p:spPr>
          <a:xfrm>
            <a:off x="8892250" y="8131076"/>
            <a:ext cx="7541553" cy="369332"/>
          </a:xfrm>
          <a:prstGeom prst="rect">
            <a:avLst/>
          </a:prstGeom>
          <a:noFill/>
        </p:spPr>
        <p:txBody>
          <a:bodyPr wrap="square" rtlCol="0">
            <a:spAutoFit/>
          </a:bodyPr>
          <a:lstStyle/>
          <a:p>
            <a:pPr>
              <a:lnSpc>
                <a:spcPct val="90000"/>
              </a:lnSpc>
            </a:pPr>
            <a:r>
              <a:rPr lang="da-DK" sz="2000" b="1" i="1" dirty="0">
                <a:solidFill>
                  <a:schemeClr val="bg1">
                    <a:lumMod val="65000"/>
                  </a:schemeClr>
                </a:solidFill>
                <a:latin typeface="Century Gothic" panose="020B0502020202020204" pitchFamily="34" charset="0"/>
              </a:rPr>
              <a:t>Lorem ipsum dolor sit amet, consectetur </a:t>
            </a:r>
            <a:endParaRPr lang="pt-BR" sz="2000" b="1" i="1" dirty="0">
              <a:solidFill>
                <a:schemeClr val="bg1">
                  <a:lumMod val="65000"/>
                </a:schemeClr>
              </a:solidFill>
              <a:latin typeface="Century Gothic" panose="020B0502020202020204" pitchFamily="34" charset="0"/>
            </a:endParaRPr>
          </a:p>
        </p:txBody>
      </p:sp>
      <p:pic>
        <p:nvPicPr>
          <p:cNvPr id="12" name="Picture 11">
            <a:hlinkClick r:id="rId5"/>
          </p:cNvPr>
          <p:cNvPicPr>
            <a:picLocks noChangeAspect="1"/>
          </p:cNvPicPr>
          <p:nvPr/>
        </p:nvPicPr>
        <p:blipFill>
          <a:blip r:embed="rId6">
            <a:alphaModFix/>
          </a:blip>
          <a:stretch>
            <a:fillRect/>
          </a:stretch>
        </p:blipFill>
        <p:spPr>
          <a:xfrm>
            <a:off x="16770348" y="9107713"/>
            <a:ext cx="551883" cy="551883"/>
          </a:xfrm>
          <a:prstGeom prst="rect">
            <a:avLst/>
          </a:prstGeom>
        </p:spPr>
      </p:pic>
    </p:spTree>
    <p:extLst>
      <p:ext uri="{BB962C8B-B14F-4D97-AF65-F5344CB8AC3E}">
        <p14:creationId xmlns:p14="http://schemas.microsoft.com/office/powerpoint/2010/main" val="3121409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1" decel="100000" fill="hold" nodeType="withEffect">
                                  <p:stCondLst>
                                    <p:cond delay="1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4" decel="100000" fill="hold" nodeType="withEffect">
                                  <p:stCondLst>
                                    <p:cond delay="1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1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45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35" presetClass="path" presetSubtype="0" decel="100000" fill="hold" grpId="1" nodeType="withEffect">
                                  <p:stCondLst>
                                    <p:cond delay="450"/>
                                  </p:stCondLst>
                                  <p:childTnLst>
                                    <p:animMotion origin="layout" path="M -2.12549E-6 1.18148E-6 L 0.05244 1.18148E-6 " pathEditMode="relative" rAng="0" ptsTypes="AA">
                                      <p:cBhvr>
                                        <p:cTn id="28" dur="500" spd="-100000" fill="hold"/>
                                        <p:tgtEl>
                                          <p:spTgt spid="9"/>
                                        </p:tgtEl>
                                        <p:attrNameLst>
                                          <p:attrName>ppt_x</p:attrName>
                                          <p:attrName>ppt_y</p:attrName>
                                        </p:attrNameLst>
                                      </p:cBhvr>
                                      <p:rCtr x="2622" y="0"/>
                                    </p:animMotion>
                                  </p:childTnLst>
                                </p:cTn>
                              </p:par>
                              <p:par>
                                <p:cTn id="29" presetID="10" presetClass="entr" presetSubtype="0" fill="hold" grpId="0" nodeType="withEffect">
                                  <p:stCondLst>
                                    <p:cond delay="6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35" presetClass="path" presetSubtype="0" decel="100000" fill="hold" grpId="1" nodeType="withEffect">
                                  <p:stCondLst>
                                    <p:cond delay="600"/>
                                  </p:stCondLst>
                                  <p:childTnLst>
                                    <p:animMotion origin="layout" path="M -2.12549E-6 2.10577E-7 L 0.05569 2.10577E-7 " pathEditMode="relative" rAng="0" ptsTypes="AA">
                                      <p:cBhvr>
                                        <p:cTn id="33" dur="500" spd="-100000" fill="hold"/>
                                        <p:tgtEl>
                                          <p:spTgt spid="8"/>
                                        </p:tgtEl>
                                        <p:attrNameLst>
                                          <p:attrName>ppt_x</p:attrName>
                                          <p:attrName>ppt_y</p:attrName>
                                        </p:attrNameLst>
                                      </p:cBhvr>
                                      <p:rCtr x="2785" y="0"/>
                                    </p:animMotion>
                                  </p:childTnLst>
                                </p:cTn>
                              </p:par>
                              <p:par>
                                <p:cTn id="34" presetID="10" presetClass="entr" presetSubtype="0" fill="hold" grpId="0" nodeType="withEffect">
                                  <p:stCondLst>
                                    <p:cond delay="7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35" presetClass="path" presetSubtype="0" decel="100000" fill="hold" grpId="1" nodeType="withEffect">
                                  <p:stCondLst>
                                    <p:cond delay="750"/>
                                  </p:stCondLst>
                                  <p:childTnLst>
                                    <p:animMotion origin="layout" path="M -4.55113E-6 -1.09629E-6 L 0.06049 -1.09629E-6 " pathEditMode="relative" rAng="0" ptsTypes="AA">
                                      <p:cBhvr>
                                        <p:cTn id="38" dur="500" spd="-100000" fill="hold"/>
                                        <p:tgtEl>
                                          <p:spTgt spid="10"/>
                                        </p:tgtEl>
                                        <p:attrNameLst>
                                          <p:attrName>ppt_x</p:attrName>
                                          <p:attrName>ppt_y</p:attrName>
                                        </p:attrNameLst>
                                      </p:cBhvr>
                                      <p:rCtr x="3020" y="0"/>
                                    </p:animMotion>
                                  </p:childTnLst>
                                </p:cTn>
                              </p:par>
                              <p:par>
                                <p:cTn id="39" presetID="10" presetClass="entr" presetSubtype="0" fill="hold" grpId="0" nodeType="withEffect">
                                  <p:stCondLst>
                                    <p:cond delay="9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35" presetClass="path" presetSubtype="0" decel="100000" fill="hold" grpId="1" nodeType="withEffect">
                                  <p:stCondLst>
                                    <p:cond delay="900"/>
                                  </p:stCondLst>
                                  <p:childTnLst>
                                    <p:animMotion origin="layout" path="M -2.12549E-6 3.18116E-6 L 0.03942 3.18116E-6 " pathEditMode="relative" rAng="0" ptsTypes="AA">
                                      <p:cBhvr>
                                        <p:cTn id="43" dur="500" spd="-100000" fill="hold"/>
                                        <p:tgtEl>
                                          <p:spTgt spid="11"/>
                                        </p:tgtEl>
                                        <p:attrNameLst>
                                          <p:attrName>ppt_x</p:attrName>
                                          <p:attrName>ppt_y</p:attrName>
                                        </p:attrNameLst>
                                      </p:cBhvr>
                                      <p:rCtr x="19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45" y="0"/>
            <a:ext cx="17557045" cy="9875838"/>
          </a:xfrm>
          <a:prstGeom prst="rect">
            <a:avLst/>
          </a:prstGeom>
        </p:spPr>
      </p:pic>
      <p:pic>
        <p:nvPicPr>
          <p:cNvPr id="8" name="Imagem 7"/>
          <p:cNvPicPr>
            <a:picLocks noChangeAspect="1"/>
          </p:cNvPicPr>
          <p:nvPr/>
        </p:nvPicPr>
        <p:blipFill rotWithShape="1">
          <a:blip r:embed="rId4">
            <a:extLst>
              <a:ext uri="{28A0092B-C50C-407E-A947-70E740481C1C}">
                <a14:useLocalDpi xmlns:a14="http://schemas.microsoft.com/office/drawing/2010/main" val="0"/>
              </a:ext>
            </a:extLst>
          </a:blip>
          <a:srcRect l="49146" r="24379"/>
          <a:stretch/>
        </p:blipFill>
        <p:spPr>
          <a:xfrm>
            <a:off x="8629650" y="0"/>
            <a:ext cx="4648200" cy="9875838"/>
          </a:xfrm>
          <a:prstGeom prst="rect">
            <a:avLst/>
          </a:prstGeom>
        </p:spPr>
      </p:pic>
      <p:sp>
        <p:nvSpPr>
          <p:cNvPr id="10" name="Retângulo 9"/>
          <p:cNvSpPr/>
          <p:nvPr/>
        </p:nvSpPr>
        <p:spPr>
          <a:xfrm>
            <a:off x="939012" y="3583532"/>
            <a:ext cx="1228152" cy="1228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939012" y="5228118"/>
            <a:ext cx="1228152" cy="1228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939012" y="6934330"/>
            <a:ext cx="1228152" cy="1228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p:cNvPicPr>
            <a:picLocks noChangeAspect="1"/>
          </p:cNvPicPr>
          <p:nvPr/>
        </p:nvPicPr>
        <p:blipFill rotWithShape="1">
          <a:blip r:embed="rId4">
            <a:extLst>
              <a:ext uri="{28A0092B-C50C-407E-A947-70E740481C1C}">
                <a14:useLocalDpi xmlns:a14="http://schemas.microsoft.com/office/drawing/2010/main" val="0"/>
              </a:ext>
            </a:extLst>
          </a:blip>
          <a:srcRect l="7481" t="45715" r="86009" b="44255"/>
          <a:stretch/>
        </p:blipFill>
        <p:spPr>
          <a:xfrm>
            <a:off x="1064046" y="5400876"/>
            <a:ext cx="944628" cy="818677"/>
          </a:xfrm>
          <a:prstGeom prst="rect">
            <a:avLst/>
          </a:prstGeom>
        </p:spPr>
      </p:pic>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70629"/>
          <a:stretch/>
        </p:blipFill>
        <p:spPr>
          <a:xfrm>
            <a:off x="12401550" y="0"/>
            <a:ext cx="5156640" cy="9875838"/>
          </a:xfrm>
          <a:prstGeom prst="rect">
            <a:avLst/>
          </a:prstGeom>
        </p:spPr>
      </p:pic>
      <p:pic>
        <p:nvPicPr>
          <p:cNvPr id="5" name="Imagem 4"/>
          <p:cNvPicPr>
            <a:picLocks noChangeAspect="1"/>
          </p:cNvPicPr>
          <p:nvPr/>
        </p:nvPicPr>
        <p:blipFill rotWithShape="1">
          <a:blip r:embed="rId4">
            <a:extLst>
              <a:ext uri="{28A0092B-C50C-407E-A947-70E740481C1C}">
                <a14:useLocalDpi xmlns:a14="http://schemas.microsoft.com/office/drawing/2010/main" val="0"/>
              </a:ext>
            </a:extLst>
          </a:blip>
          <a:srcRect l="7481" t="56903" r="86009" b="33067"/>
          <a:stretch/>
        </p:blipFill>
        <p:spPr>
          <a:xfrm>
            <a:off x="1104689" y="7076275"/>
            <a:ext cx="944628" cy="818677"/>
          </a:xfrm>
          <a:prstGeom prst="rect">
            <a:avLst/>
          </a:prstGeom>
        </p:spPr>
      </p:pic>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7481" t="34721" r="86009" b="55249"/>
          <a:stretch/>
        </p:blipFill>
        <p:spPr>
          <a:xfrm>
            <a:off x="1086028" y="3788270"/>
            <a:ext cx="944628" cy="818677"/>
          </a:xfrm>
          <a:prstGeom prst="rect">
            <a:avLst/>
          </a:prstGeom>
        </p:spPr>
      </p:pic>
      <p:sp>
        <p:nvSpPr>
          <p:cNvPr id="9" name="CaixaDeTexto 8"/>
          <p:cNvSpPr txBox="1"/>
          <p:nvPr/>
        </p:nvSpPr>
        <p:spPr>
          <a:xfrm>
            <a:off x="898272" y="2239743"/>
            <a:ext cx="3553310" cy="590931"/>
          </a:xfrm>
          <a:prstGeom prst="rect">
            <a:avLst/>
          </a:prstGeom>
          <a:noFill/>
        </p:spPr>
        <p:txBody>
          <a:bodyPr wrap="square" rtlCol="0">
            <a:spAutoFit/>
          </a:bodyPr>
          <a:lstStyle/>
          <a:p>
            <a:pPr>
              <a:lnSpc>
                <a:spcPct val="90000"/>
              </a:lnSpc>
            </a:pPr>
            <a:r>
              <a:rPr lang="da-DK" sz="3600" b="1" dirty="0" smtClean="0">
                <a:solidFill>
                  <a:schemeClr val="bg1">
                    <a:lumMod val="65000"/>
                  </a:schemeClr>
                </a:solidFill>
                <a:latin typeface="Century Gothic" panose="020B0502020202020204" pitchFamily="34" charset="0"/>
              </a:rPr>
              <a:t>LOREM IPSUM</a:t>
            </a:r>
            <a:endParaRPr lang="pt-BR" sz="3600" b="1" dirty="0">
              <a:solidFill>
                <a:schemeClr val="bg1">
                  <a:lumMod val="65000"/>
                </a:schemeClr>
              </a:solidFill>
              <a:latin typeface="Century Gothic" panose="020B0502020202020204" pitchFamily="34" charset="0"/>
            </a:endParaRPr>
          </a:p>
        </p:txBody>
      </p:sp>
      <p:sp>
        <p:nvSpPr>
          <p:cNvPr id="14" name="Retângulo 13"/>
          <p:cNvSpPr/>
          <p:nvPr/>
        </p:nvSpPr>
        <p:spPr>
          <a:xfrm>
            <a:off x="2408910" y="3683698"/>
            <a:ext cx="5839351" cy="1015663"/>
          </a:xfrm>
          <a:prstGeom prst="rect">
            <a:avLst/>
          </a:prstGeom>
        </p:spPr>
        <p:txBody>
          <a:bodyPr wrap="square">
            <a:spAutoFit/>
          </a:bodyPr>
          <a:lstStyle/>
          <a:p>
            <a:r>
              <a:rPr lang="da-DK" sz="2000" dirty="0">
                <a:solidFill>
                  <a:schemeClr val="bg1">
                    <a:lumMod val="65000"/>
                  </a:schemeClr>
                </a:solidFill>
                <a:latin typeface="Century Gothic" panose="020B0502020202020204" pitchFamily="34" charset="0"/>
              </a:rPr>
              <a:t>Lorem ipsum dolor sit amet, consectetur adipiscing elit, sed do eiusmod tempor incididunt ut labore </a:t>
            </a:r>
            <a:r>
              <a:rPr lang="da-DK" sz="2000" dirty="0" smtClean="0">
                <a:solidFill>
                  <a:schemeClr val="bg1">
                    <a:lumMod val="65000"/>
                  </a:schemeClr>
                </a:solidFill>
                <a:latin typeface="Century Gothic" panose="020B0502020202020204" pitchFamily="34" charset="0"/>
              </a:rPr>
              <a:t>et</a:t>
            </a:r>
            <a:endParaRPr lang="pt-BR" sz="2000" dirty="0"/>
          </a:p>
        </p:txBody>
      </p:sp>
      <p:sp>
        <p:nvSpPr>
          <p:cNvPr id="15" name="Retângulo 14"/>
          <p:cNvSpPr/>
          <p:nvPr/>
        </p:nvSpPr>
        <p:spPr>
          <a:xfrm>
            <a:off x="2408910" y="5334362"/>
            <a:ext cx="5839351" cy="1015663"/>
          </a:xfrm>
          <a:prstGeom prst="rect">
            <a:avLst/>
          </a:prstGeom>
        </p:spPr>
        <p:txBody>
          <a:bodyPr wrap="square">
            <a:spAutoFit/>
          </a:bodyPr>
          <a:lstStyle/>
          <a:p>
            <a:r>
              <a:rPr lang="da-DK" sz="2000" dirty="0">
                <a:solidFill>
                  <a:schemeClr val="bg1">
                    <a:lumMod val="65000"/>
                  </a:schemeClr>
                </a:solidFill>
                <a:latin typeface="Century Gothic" panose="020B0502020202020204" pitchFamily="34" charset="0"/>
              </a:rPr>
              <a:t>Lorem ipsum dolor sit amet, consectetur adipiscing elit, sed do eiusmod tempor incididunt ut labore </a:t>
            </a:r>
            <a:r>
              <a:rPr lang="da-DK" sz="2000" dirty="0" smtClean="0">
                <a:solidFill>
                  <a:schemeClr val="bg1">
                    <a:lumMod val="65000"/>
                  </a:schemeClr>
                </a:solidFill>
                <a:latin typeface="Century Gothic" panose="020B0502020202020204" pitchFamily="34" charset="0"/>
              </a:rPr>
              <a:t>et</a:t>
            </a:r>
            <a:endParaRPr lang="pt-BR" sz="2000" dirty="0"/>
          </a:p>
        </p:txBody>
      </p:sp>
      <p:sp>
        <p:nvSpPr>
          <p:cNvPr id="16" name="Retângulo 15"/>
          <p:cNvSpPr/>
          <p:nvPr/>
        </p:nvSpPr>
        <p:spPr>
          <a:xfrm>
            <a:off x="2408910" y="7040574"/>
            <a:ext cx="5839351" cy="1015663"/>
          </a:xfrm>
          <a:prstGeom prst="rect">
            <a:avLst/>
          </a:prstGeom>
        </p:spPr>
        <p:txBody>
          <a:bodyPr wrap="square">
            <a:spAutoFit/>
          </a:bodyPr>
          <a:lstStyle/>
          <a:p>
            <a:r>
              <a:rPr lang="da-DK" sz="2000" dirty="0">
                <a:solidFill>
                  <a:schemeClr val="bg1">
                    <a:lumMod val="65000"/>
                  </a:schemeClr>
                </a:solidFill>
                <a:latin typeface="Century Gothic" panose="020B0502020202020204" pitchFamily="34" charset="0"/>
              </a:rPr>
              <a:t>Lorem ipsum dolor sit amet, consectetur adipiscing elit, sed do eiusmod tempor incididunt ut labore </a:t>
            </a:r>
            <a:r>
              <a:rPr lang="da-DK" sz="2000" dirty="0" smtClean="0">
                <a:solidFill>
                  <a:schemeClr val="bg1">
                    <a:lumMod val="65000"/>
                  </a:schemeClr>
                </a:solidFill>
                <a:latin typeface="Century Gothic" panose="020B0502020202020204" pitchFamily="34" charset="0"/>
              </a:rPr>
              <a:t>et</a:t>
            </a:r>
            <a:endParaRPr lang="pt-BR" sz="2000" dirty="0"/>
          </a:p>
        </p:txBody>
      </p:sp>
      <p:sp>
        <p:nvSpPr>
          <p:cNvPr id="17" name="Triângulo isósceles 16"/>
          <p:cNvSpPr/>
          <p:nvPr/>
        </p:nvSpPr>
        <p:spPr>
          <a:xfrm flipV="1">
            <a:off x="8118277" y="-1"/>
            <a:ext cx="1322784" cy="622487"/>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p:cNvSpPr txBox="1"/>
          <p:nvPr/>
        </p:nvSpPr>
        <p:spPr>
          <a:xfrm>
            <a:off x="13080087" y="2175687"/>
            <a:ext cx="3558327" cy="3083921"/>
          </a:xfrm>
          <a:prstGeom prst="rect">
            <a:avLst/>
          </a:prstGeom>
          <a:noFill/>
        </p:spPr>
        <p:txBody>
          <a:bodyPr wrap="square" rtlCol="0">
            <a:spAutoFit/>
          </a:bodyPr>
          <a:lstStyle/>
          <a:p>
            <a:pPr>
              <a:lnSpc>
                <a:spcPct val="90000"/>
              </a:lnSpc>
            </a:pPr>
            <a:r>
              <a:rPr lang="da-DK" sz="5400" b="1" dirty="0" smtClean="0">
                <a:solidFill>
                  <a:schemeClr val="bg1"/>
                </a:solidFill>
                <a:latin typeface="Century Gothic" panose="020B0502020202020204" pitchFamily="34" charset="0"/>
              </a:rPr>
              <a:t>LOREM IPSUM DOLOR</a:t>
            </a:r>
            <a:br>
              <a:rPr lang="da-DK" sz="5400" b="1" dirty="0" smtClean="0">
                <a:solidFill>
                  <a:schemeClr val="bg1"/>
                </a:solidFill>
                <a:latin typeface="Century Gothic" panose="020B0502020202020204" pitchFamily="34" charset="0"/>
              </a:rPr>
            </a:br>
            <a:r>
              <a:rPr lang="da-DK" sz="5400" b="1" dirty="0" smtClean="0">
                <a:solidFill>
                  <a:schemeClr val="bg1"/>
                </a:solidFill>
                <a:latin typeface="Century Gothic" panose="020B0502020202020204" pitchFamily="34" charset="0"/>
              </a:rPr>
              <a:t>SIT AMET</a:t>
            </a:r>
            <a:endParaRPr lang="pt-BR" sz="5400" b="1" dirty="0">
              <a:solidFill>
                <a:schemeClr val="bg1"/>
              </a:solidFill>
              <a:latin typeface="Century Gothic" panose="020B0502020202020204" pitchFamily="34" charset="0"/>
            </a:endParaRPr>
          </a:p>
        </p:txBody>
      </p:sp>
      <p:sp>
        <p:nvSpPr>
          <p:cNvPr id="19" name="Retângulo 18"/>
          <p:cNvSpPr/>
          <p:nvPr/>
        </p:nvSpPr>
        <p:spPr>
          <a:xfrm>
            <a:off x="13194755" y="6425021"/>
            <a:ext cx="3443660" cy="1631216"/>
          </a:xfrm>
          <a:prstGeom prst="rect">
            <a:avLst/>
          </a:prstGeom>
        </p:spPr>
        <p:txBody>
          <a:bodyPr wrap="square">
            <a:spAutoFit/>
          </a:bodyPr>
          <a:lstStyle/>
          <a:p>
            <a:r>
              <a:rPr lang="da-DK" sz="2000" dirty="0">
                <a:solidFill>
                  <a:schemeClr val="bg1"/>
                </a:solidFill>
                <a:latin typeface="Century Gothic" panose="020B0502020202020204" pitchFamily="34" charset="0"/>
              </a:rPr>
              <a:t>Lorem ipsum dolor sit amet, consectetur adipiscing elit, sed do eiusmod tempor incididunt ut labore </a:t>
            </a:r>
            <a:r>
              <a:rPr lang="da-DK" sz="2000" dirty="0" smtClean="0">
                <a:solidFill>
                  <a:schemeClr val="bg1"/>
                </a:solidFill>
                <a:latin typeface="Century Gothic" panose="020B0502020202020204" pitchFamily="34" charset="0"/>
              </a:rPr>
              <a:t>et</a:t>
            </a:r>
            <a:endParaRPr lang="pt-BR" sz="2000" dirty="0">
              <a:solidFill>
                <a:schemeClr val="bg1"/>
              </a:solidFill>
            </a:endParaRPr>
          </a:p>
        </p:txBody>
      </p:sp>
      <p:pic>
        <p:nvPicPr>
          <p:cNvPr id="20" name="Picture 19">
            <a:hlinkClick r:id="rId6"/>
          </p:cNvPr>
          <p:cNvPicPr>
            <a:picLocks noChangeAspect="1"/>
          </p:cNvPicPr>
          <p:nvPr/>
        </p:nvPicPr>
        <p:blipFill>
          <a:blip r:embed="rId7">
            <a:alphaModFix amt="30000"/>
          </a:blip>
          <a:stretch>
            <a:fillRect/>
          </a:stretch>
        </p:blipFill>
        <p:spPr>
          <a:xfrm>
            <a:off x="16770348" y="9107713"/>
            <a:ext cx="551883" cy="551883"/>
          </a:xfrm>
          <a:prstGeom prst="rect">
            <a:avLst/>
          </a:prstGeom>
        </p:spPr>
      </p:pic>
    </p:spTree>
    <p:extLst>
      <p:ext uri="{BB962C8B-B14F-4D97-AF65-F5344CB8AC3E}">
        <p14:creationId xmlns:p14="http://schemas.microsoft.com/office/powerpoint/2010/main" val="1308730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400"/>
                                        <p:tgtEl>
                                          <p:spTgt spid="18"/>
                                        </p:tgtEl>
                                      </p:cBhvr>
                                    </p:animEffect>
                                  </p:childTnLst>
                                </p:cTn>
                              </p:par>
                              <p:par>
                                <p:cTn id="20" presetID="42" presetClass="path" presetSubtype="0" decel="100000" fill="hold" grpId="1" nodeType="withEffect">
                                  <p:stCondLst>
                                    <p:cond delay="500"/>
                                  </p:stCondLst>
                                  <p:childTnLst>
                                    <p:animMotion origin="layout" path="M -4.79613E-6 -1.11879E-6 L -4.79613E-6 0.0389 " pathEditMode="relative" rAng="0" ptsTypes="AA">
                                      <p:cBhvr>
                                        <p:cTn id="21" dur="400" spd="-100000" fill="hold"/>
                                        <p:tgtEl>
                                          <p:spTgt spid="18"/>
                                        </p:tgtEl>
                                        <p:attrNameLst>
                                          <p:attrName>ppt_x</p:attrName>
                                          <p:attrName>ppt_y</p:attrName>
                                        </p:attrNameLst>
                                      </p:cBhvr>
                                      <p:rCtr x="0" y="1945"/>
                                    </p:animMotion>
                                  </p:childTnLst>
                                </p:cTn>
                              </p:par>
                              <p:par>
                                <p:cTn id="22" presetID="10" presetClass="entr" presetSubtype="0" fill="hold" grpId="0" nodeType="withEffect">
                                  <p:stCondLst>
                                    <p:cond delay="6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400"/>
                                        <p:tgtEl>
                                          <p:spTgt spid="19"/>
                                        </p:tgtEl>
                                      </p:cBhvr>
                                    </p:animEffect>
                                  </p:childTnLst>
                                </p:cTn>
                              </p:par>
                              <p:par>
                                <p:cTn id="25" presetID="42" presetClass="path" presetSubtype="0" decel="100000" fill="hold" grpId="1" nodeType="withEffect">
                                  <p:stCondLst>
                                    <p:cond delay="600"/>
                                  </p:stCondLst>
                                  <p:childTnLst>
                                    <p:animMotion origin="layout" path="M -4.79613E-6 -1.11879E-6 L -4.79613E-6 0.0389 " pathEditMode="relative" rAng="0" ptsTypes="AA">
                                      <p:cBhvr>
                                        <p:cTn id="26" dur="400" spd="-100000" fill="hold"/>
                                        <p:tgtEl>
                                          <p:spTgt spid="19"/>
                                        </p:tgtEl>
                                        <p:attrNameLst>
                                          <p:attrName>ppt_x</p:attrName>
                                          <p:attrName>ppt_y</p:attrName>
                                        </p:attrNameLst>
                                      </p:cBhvr>
                                      <p:rCtr x="0" y="1945"/>
                                    </p:animMotion>
                                  </p:childTnLst>
                                </p:cTn>
                              </p:par>
                              <p:par>
                                <p:cTn id="27" presetID="10" presetClass="entr" presetSubtype="0" fill="hold" grpId="0" nodeType="withEffect">
                                  <p:stCondLst>
                                    <p:cond delay="75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35" presetClass="path" presetSubtype="0" decel="100000" fill="hold" grpId="1" nodeType="withEffect">
                                  <p:stCondLst>
                                    <p:cond delay="750"/>
                                  </p:stCondLst>
                                  <p:childTnLst>
                                    <p:animMotion origin="layout" path="M -2.12549E-6 1.18148E-6 L 0.05244 1.18148E-6 " pathEditMode="relative" rAng="0" ptsTypes="AA">
                                      <p:cBhvr>
                                        <p:cTn id="31" dur="500" spd="-100000" fill="hold"/>
                                        <p:tgtEl>
                                          <p:spTgt spid="9"/>
                                        </p:tgtEl>
                                        <p:attrNameLst>
                                          <p:attrName>ppt_x</p:attrName>
                                          <p:attrName>ppt_y</p:attrName>
                                        </p:attrNameLst>
                                      </p:cBhvr>
                                      <p:rCtr x="2622" y="0"/>
                                    </p:animMotion>
                                  </p:childTnLst>
                                </p:cTn>
                              </p:par>
                            </p:childTnLst>
                          </p:cTn>
                        </p:par>
                        <p:par>
                          <p:cTn id="32" fill="hold">
                            <p:stCondLst>
                              <p:cond delay="125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50" fill="hold"/>
                                        <p:tgtEl>
                                          <p:spTgt spid="10"/>
                                        </p:tgtEl>
                                        <p:attrNameLst>
                                          <p:attrName>ppt_w</p:attrName>
                                        </p:attrNameLst>
                                      </p:cBhvr>
                                      <p:tavLst>
                                        <p:tav tm="0">
                                          <p:val>
                                            <p:fltVal val="0"/>
                                          </p:val>
                                        </p:tav>
                                        <p:tav tm="100000">
                                          <p:val>
                                            <p:strVal val="#ppt_w"/>
                                          </p:val>
                                        </p:tav>
                                      </p:tavLst>
                                    </p:anim>
                                    <p:anim calcmode="lin" valueType="num">
                                      <p:cBhvr>
                                        <p:cTn id="36" dur="150" fill="hold"/>
                                        <p:tgtEl>
                                          <p:spTgt spid="10"/>
                                        </p:tgtEl>
                                        <p:attrNameLst>
                                          <p:attrName>ppt_h</p:attrName>
                                        </p:attrNameLst>
                                      </p:cBhvr>
                                      <p:tavLst>
                                        <p:tav tm="0">
                                          <p:val>
                                            <p:fltVal val="0"/>
                                          </p:val>
                                        </p:tav>
                                        <p:tav tm="100000">
                                          <p:val>
                                            <p:strVal val="#ppt_h"/>
                                          </p:val>
                                        </p:tav>
                                      </p:tavLst>
                                    </p:anim>
                                    <p:animEffect transition="in" filter="fade">
                                      <p:cBhvr>
                                        <p:cTn id="37" dur="150"/>
                                        <p:tgtEl>
                                          <p:spTgt spid="10"/>
                                        </p:tgtEl>
                                      </p:cBhvr>
                                    </p:animEffect>
                                  </p:childTnLst>
                                </p:cTn>
                              </p:par>
                              <p:par>
                                <p:cTn id="38" presetID="6" presetClass="emph" presetSubtype="0" decel="100000" autoRev="1" fill="hold" grpId="1" nodeType="withEffect">
                                  <p:stCondLst>
                                    <p:cond delay="150"/>
                                  </p:stCondLst>
                                  <p:childTnLst>
                                    <p:animScale>
                                      <p:cBhvr>
                                        <p:cTn id="39" dur="150" fill="hold"/>
                                        <p:tgtEl>
                                          <p:spTgt spid="10"/>
                                        </p:tgtEl>
                                      </p:cBhvr>
                                      <p:by x="110000" y="110000"/>
                                    </p:animScale>
                                  </p:childTnLst>
                                </p:cTn>
                              </p:par>
                              <p:par>
                                <p:cTn id="40" presetID="10" presetClass="entr" presetSubtype="0" fill="hold" nodeType="withEffect">
                                  <p:stCondLst>
                                    <p:cond delay="15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35" presetClass="path" presetSubtype="0" decel="100000" fill="hold" nodeType="withEffect">
                                  <p:stCondLst>
                                    <p:cond delay="150"/>
                                  </p:stCondLst>
                                  <p:childTnLst>
                                    <p:animMotion origin="layout" path="M 8.1367E-9 -2.05594E-6 L 8.1367E-9 0.03408 " pathEditMode="relative" rAng="0" ptsTypes="AA">
                                      <p:cBhvr>
                                        <p:cTn id="44" dur="500" spd="-100000" fill="hold"/>
                                        <p:tgtEl>
                                          <p:spTgt spid="7"/>
                                        </p:tgtEl>
                                        <p:attrNameLst>
                                          <p:attrName>ppt_x</p:attrName>
                                          <p:attrName>ppt_y</p:attrName>
                                        </p:attrNameLst>
                                      </p:cBhvr>
                                      <p:rCtr x="0" y="1704"/>
                                    </p:animMotion>
                                  </p:childTnLst>
                                </p:cTn>
                              </p:par>
                              <p:par>
                                <p:cTn id="45" presetID="10" presetClass="entr" presetSubtype="0" fill="hold" grpId="0" nodeType="withEffect">
                                  <p:stCondLst>
                                    <p:cond delay="3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35" presetClass="path" presetSubtype="0" decel="100000" fill="hold" grpId="1" nodeType="withEffect">
                                  <p:stCondLst>
                                    <p:cond delay="300"/>
                                  </p:stCondLst>
                                  <p:childTnLst>
                                    <p:animMotion origin="layout" path="M -2.12549E-6 1.18148E-6 L 0.05244 1.18148E-6 " pathEditMode="relative" rAng="0" ptsTypes="AA">
                                      <p:cBhvr>
                                        <p:cTn id="49" dur="500" spd="-100000" fill="hold"/>
                                        <p:tgtEl>
                                          <p:spTgt spid="14"/>
                                        </p:tgtEl>
                                        <p:attrNameLst>
                                          <p:attrName>ppt_x</p:attrName>
                                          <p:attrName>ppt_y</p:attrName>
                                        </p:attrNameLst>
                                      </p:cBhvr>
                                      <p:rCtr x="2622" y="0"/>
                                    </p:animMotion>
                                  </p:childTnLst>
                                </p:cTn>
                              </p:par>
                            </p:childTnLst>
                          </p:cTn>
                        </p:par>
                        <p:par>
                          <p:cTn id="50" fill="hold">
                            <p:stCondLst>
                              <p:cond delay="2050"/>
                            </p:stCondLst>
                            <p:childTnLst>
                              <p:par>
                                <p:cTn id="51" presetID="53" presetClass="entr" presetSubtype="16"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50" fill="hold"/>
                                        <p:tgtEl>
                                          <p:spTgt spid="11"/>
                                        </p:tgtEl>
                                        <p:attrNameLst>
                                          <p:attrName>ppt_w</p:attrName>
                                        </p:attrNameLst>
                                      </p:cBhvr>
                                      <p:tavLst>
                                        <p:tav tm="0">
                                          <p:val>
                                            <p:fltVal val="0"/>
                                          </p:val>
                                        </p:tav>
                                        <p:tav tm="100000">
                                          <p:val>
                                            <p:strVal val="#ppt_w"/>
                                          </p:val>
                                        </p:tav>
                                      </p:tavLst>
                                    </p:anim>
                                    <p:anim calcmode="lin" valueType="num">
                                      <p:cBhvr>
                                        <p:cTn id="54" dur="150" fill="hold"/>
                                        <p:tgtEl>
                                          <p:spTgt spid="11"/>
                                        </p:tgtEl>
                                        <p:attrNameLst>
                                          <p:attrName>ppt_h</p:attrName>
                                        </p:attrNameLst>
                                      </p:cBhvr>
                                      <p:tavLst>
                                        <p:tav tm="0">
                                          <p:val>
                                            <p:fltVal val="0"/>
                                          </p:val>
                                        </p:tav>
                                        <p:tav tm="100000">
                                          <p:val>
                                            <p:strVal val="#ppt_h"/>
                                          </p:val>
                                        </p:tav>
                                      </p:tavLst>
                                    </p:anim>
                                    <p:animEffect transition="in" filter="fade">
                                      <p:cBhvr>
                                        <p:cTn id="55" dur="150"/>
                                        <p:tgtEl>
                                          <p:spTgt spid="11"/>
                                        </p:tgtEl>
                                      </p:cBhvr>
                                    </p:animEffect>
                                  </p:childTnLst>
                                </p:cTn>
                              </p:par>
                              <p:par>
                                <p:cTn id="56" presetID="6" presetClass="emph" presetSubtype="0" decel="100000" autoRev="1" fill="hold" grpId="1" nodeType="withEffect">
                                  <p:stCondLst>
                                    <p:cond delay="150"/>
                                  </p:stCondLst>
                                  <p:childTnLst>
                                    <p:animScale>
                                      <p:cBhvr>
                                        <p:cTn id="57" dur="150" fill="hold"/>
                                        <p:tgtEl>
                                          <p:spTgt spid="11"/>
                                        </p:tgtEl>
                                      </p:cBhvr>
                                      <p:by x="110000" y="110000"/>
                                    </p:animScale>
                                  </p:childTnLst>
                                </p:cTn>
                              </p:par>
                              <p:par>
                                <p:cTn id="58" presetID="10" presetClass="entr" presetSubtype="0" fill="hold" nodeType="withEffect">
                                  <p:stCondLst>
                                    <p:cond delay="15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par>
                                <p:cTn id="61" presetID="35" presetClass="path" presetSubtype="0" decel="100000" fill="hold" nodeType="withEffect">
                                  <p:stCondLst>
                                    <p:cond delay="150"/>
                                  </p:stCondLst>
                                  <p:childTnLst>
                                    <p:animMotion origin="layout" path="M 8.1367E-9 -2.05594E-6 L 8.1367E-9 0.03408 " pathEditMode="relative" rAng="0" ptsTypes="AA">
                                      <p:cBhvr>
                                        <p:cTn id="62" dur="500" spd="-100000" fill="hold"/>
                                        <p:tgtEl>
                                          <p:spTgt spid="4"/>
                                        </p:tgtEl>
                                        <p:attrNameLst>
                                          <p:attrName>ppt_x</p:attrName>
                                          <p:attrName>ppt_y</p:attrName>
                                        </p:attrNameLst>
                                      </p:cBhvr>
                                      <p:rCtr x="0" y="1704"/>
                                    </p:animMotion>
                                  </p:childTnLst>
                                </p:cTn>
                              </p:par>
                              <p:par>
                                <p:cTn id="63" presetID="10" presetClass="entr" presetSubtype="0" fill="hold" grpId="0" nodeType="withEffect">
                                  <p:stCondLst>
                                    <p:cond delay="30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par>
                                <p:cTn id="66" presetID="35" presetClass="path" presetSubtype="0" decel="100000" fill="hold" grpId="1" nodeType="withEffect">
                                  <p:stCondLst>
                                    <p:cond delay="300"/>
                                  </p:stCondLst>
                                  <p:childTnLst>
                                    <p:animMotion origin="layout" path="M -2.12549E-6 1.18148E-6 L 0.05244 1.18148E-6 " pathEditMode="relative" rAng="0" ptsTypes="AA">
                                      <p:cBhvr>
                                        <p:cTn id="67" dur="500" spd="-100000" fill="hold"/>
                                        <p:tgtEl>
                                          <p:spTgt spid="15"/>
                                        </p:tgtEl>
                                        <p:attrNameLst>
                                          <p:attrName>ppt_x</p:attrName>
                                          <p:attrName>ppt_y</p:attrName>
                                        </p:attrNameLst>
                                      </p:cBhvr>
                                      <p:rCtr x="2622" y="0"/>
                                    </p:animMotion>
                                  </p:childTnLst>
                                </p:cTn>
                              </p:par>
                            </p:childTnLst>
                          </p:cTn>
                        </p:par>
                        <p:par>
                          <p:cTn id="68" fill="hold">
                            <p:stCondLst>
                              <p:cond delay="2850"/>
                            </p:stCondLst>
                            <p:childTnLst>
                              <p:par>
                                <p:cTn id="69" presetID="53" presetClass="entr" presetSubtype="16"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50" fill="hold"/>
                                        <p:tgtEl>
                                          <p:spTgt spid="12"/>
                                        </p:tgtEl>
                                        <p:attrNameLst>
                                          <p:attrName>ppt_w</p:attrName>
                                        </p:attrNameLst>
                                      </p:cBhvr>
                                      <p:tavLst>
                                        <p:tav tm="0">
                                          <p:val>
                                            <p:fltVal val="0"/>
                                          </p:val>
                                        </p:tav>
                                        <p:tav tm="100000">
                                          <p:val>
                                            <p:strVal val="#ppt_w"/>
                                          </p:val>
                                        </p:tav>
                                      </p:tavLst>
                                    </p:anim>
                                    <p:anim calcmode="lin" valueType="num">
                                      <p:cBhvr>
                                        <p:cTn id="72" dur="150" fill="hold"/>
                                        <p:tgtEl>
                                          <p:spTgt spid="12"/>
                                        </p:tgtEl>
                                        <p:attrNameLst>
                                          <p:attrName>ppt_h</p:attrName>
                                        </p:attrNameLst>
                                      </p:cBhvr>
                                      <p:tavLst>
                                        <p:tav tm="0">
                                          <p:val>
                                            <p:fltVal val="0"/>
                                          </p:val>
                                        </p:tav>
                                        <p:tav tm="100000">
                                          <p:val>
                                            <p:strVal val="#ppt_h"/>
                                          </p:val>
                                        </p:tav>
                                      </p:tavLst>
                                    </p:anim>
                                    <p:animEffect transition="in" filter="fade">
                                      <p:cBhvr>
                                        <p:cTn id="73" dur="150"/>
                                        <p:tgtEl>
                                          <p:spTgt spid="12"/>
                                        </p:tgtEl>
                                      </p:cBhvr>
                                    </p:animEffect>
                                  </p:childTnLst>
                                </p:cTn>
                              </p:par>
                              <p:par>
                                <p:cTn id="74" presetID="6" presetClass="emph" presetSubtype="0" decel="100000" autoRev="1" fill="hold" grpId="1" nodeType="withEffect">
                                  <p:stCondLst>
                                    <p:cond delay="150"/>
                                  </p:stCondLst>
                                  <p:childTnLst>
                                    <p:animScale>
                                      <p:cBhvr>
                                        <p:cTn id="75" dur="150" fill="hold"/>
                                        <p:tgtEl>
                                          <p:spTgt spid="12"/>
                                        </p:tgtEl>
                                      </p:cBhvr>
                                      <p:by x="110000" y="110000"/>
                                    </p:animScale>
                                  </p:childTnLst>
                                </p:cTn>
                              </p:par>
                              <p:par>
                                <p:cTn id="76" presetID="10" presetClass="entr" presetSubtype="0" fill="hold" nodeType="withEffect">
                                  <p:stCondLst>
                                    <p:cond delay="15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500"/>
                                        <p:tgtEl>
                                          <p:spTgt spid="5"/>
                                        </p:tgtEl>
                                      </p:cBhvr>
                                    </p:animEffect>
                                  </p:childTnLst>
                                </p:cTn>
                              </p:par>
                              <p:par>
                                <p:cTn id="79" presetID="35" presetClass="path" presetSubtype="0" decel="100000" fill="hold" nodeType="withEffect">
                                  <p:stCondLst>
                                    <p:cond delay="150"/>
                                  </p:stCondLst>
                                  <p:childTnLst>
                                    <p:animMotion origin="layout" path="M 8.1367E-9 -2.05594E-6 L 8.1367E-9 0.03408 " pathEditMode="relative" rAng="0" ptsTypes="AA">
                                      <p:cBhvr>
                                        <p:cTn id="80" dur="500" spd="-100000" fill="hold"/>
                                        <p:tgtEl>
                                          <p:spTgt spid="5"/>
                                        </p:tgtEl>
                                        <p:attrNameLst>
                                          <p:attrName>ppt_x</p:attrName>
                                          <p:attrName>ppt_y</p:attrName>
                                        </p:attrNameLst>
                                      </p:cBhvr>
                                      <p:rCtr x="0" y="1704"/>
                                    </p:animMotion>
                                  </p:childTnLst>
                                </p:cTn>
                              </p:par>
                              <p:par>
                                <p:cTn id="81" presetID="10" presetClass="entr" presetSubtype="0" fill="hold" grpId="0" nodeType="withEffect">
                                  <p:stCondLst>
                                    <p:cond delay="30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35" presetClass="path" presetSubtype="0" decel="100000" fill="hold" grpId="1" nodeType="withEffect">
                                  <p:stCondLst>
                                    <p:cond delay="300"/>
                                  </p:stCondLst>
                                  <p:childTnLst>
                                    <p:animMotion origin="layout" path="M -2.12549E-6 1.18148E-6 L 0.05244 1.18148E-6 " pathEditMode="relative" rAng="0" ptsTypes="AA">
                                      <p:cBhvr>
                                        <p:cTn id="85" dur="500" spd="-100000" fill="hold"/>
                                        <p:tgtEl>
                                          <p:spTgt spid="16"/>
                                        </p:tgtEl>
                                        <p:attrNameLst>
                                          <p:attrName>ppt_x</p:attrName>
                                          <p:attrName>ppt_y</p:attrName>
                                        </p:attrNameLst>
                                      </p:cBhvr>
                                      <p:rCtr x="26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9" grpId="0"/>
      <p:bldP spid="9" grpId="1"/>
      <p:bldP spid="14" grpId="0"/>
      <p:bldP spid="14" grpId="1"/>
      <p:bldP spid="15" grpId="0"/>
      <p:bldP spid="15" grpId="1"/>
      <p:bldP spid="16" grpId="0"/>
      <p:bldP spid="16" grpId="1"/>
      <p:bldP spid="17" grpId="0" animBg="1"/>
      <p:bldP spid="18" grpId="0"/>
      <p:bldP spid="18" grpId="1"/>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45" y="0"/>
            <a:ext cx="17557045" cy="9875838"/>
          </a:xfrm>
          <a:prstGeom prst="rect">
            <a:avLst/>
          </a:prstGeom>
        </p:spPr>
      </p:pic>
      <p:sp>
        <p:nvSpPr>
          <p:cNvPr id="17" name="Triângulo isósceles 16"/>
          <p:cNvSpPr/>
          <p:nvPr/>
        </p:nvSpPr>
        <p:spPr>
          <a:xfrm flipV="1">
            <a:off x="8118277" y="-1"/>
            <a:ext cx="1322784" cy="622487"/>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t="58833"/>
          <a:stretch/>
        </p:blipFill>
        <p:spPr>
          <a:xfrm>
            <a:off x="1145" y="5810250"/>
            <a:ext cx="17557045" cy="4065588"/>
          </a:xfrm>
          <a:prstGeom prst="rect">
            <a:avLst/>
          </a:prstGeom>
        </p:spPr>
      </p:pic>
      <p:sp>
        <p:nvSpPr>
          <p:cNvPr id="20" name="CaixaDeTexto 19"/>
          <p:cNvSpPr txBox="1"/>
          <p:nvPr/>
        </p:nvSpPr>
        <p:spPr>
          <a:xfrm>
            <a:off x="1431492" y="2124948"/>
            <a:ext cx="14696354" cy="1006429"/>
          </a:xfrm>
          <a:prstGeom prst="rect">
            <a:avLst/>
          </a:prstGeom>
          <a:noFill/>
        </p:spPr>
        <p:txBody>
          <a:bodyPr wrap="square" rtlCol="0">
            <a:spAutoFit/>
          </a:bodyPr>
          <a:lstStyle/>
          <a:p>
            <a:pPr algn="ctr">
              <a:lnSpc>
                <a:spcPct val="90000"/>
              </a:lnSpc>
            </a:pPr>
            <a:r>
              <a:rPr lang="da-DK" sz="6600" b="1" dirty="0" smtClean="0">
                <a:solidFill>
                  <a:schemeClr val="tx1">
                    <a:lumMod val="75000"/>
                    <a:lumOff val="25000"/>
                  </a:schemeClr>
                </a:solidFill>
                <a:latin typeface="Century Gothic" panose="020B0502020202020204" pitchFamily="34" charset="0"/>
              </a:rPr>
              <a:t>LOREM IPSUM DOLOR SIT AMET</a:t>
            </a:r>
            <a:endParaRPr lang="pt-BR" sz="6600" b="1" dirty="0">
              <a:solidFill>
                <a:schemeClr val="tx1">
                  <a:lumMod val="75000"/>
                  <a:lumOff val="25000"/>
                </a:schemeClr>
              </a:solidFill>
              <a:latin typeface="Century Gothic" panose="020B0502020202020204" pitchFamily="34" charset="0"/>
            </a:endParaRPr>
          </a:p>
        </p:txBody>
      </p:sp>
      <p:sp>
        <p:nvSpPr>
          <p:cNvPr id="21" name="CaixaDeTexto 20"/>
          <p:cNvSpPr txBox="1"/>
          <p:nvPr/>
        </p:nvSpPr>
        <p:spPr>
          <a:xfrm>
            <a:off x="5008893" y="1513803"/>
            <a:ext cx="7541553" cy="590931"/>
          </a:xfrm>
          <a:prstGeom prst="rect">
            <a:avLst/>
          </a:prstGeom>
          <a:noFill/>
        </p:spPr>
        <p:txBody>
          <a:bodyPr wrap="square" rtlCol="0">
            <a:spAutoFit/>
          </a:bodyPr>
          <a:lstStyle/>
          <a:p>
            <a:pPr algn="ctr">
              <a:lnSpc>
                <a:spcPct val="90000"/>
              </a:lnSpc>
            </a:pPr>
            <a:r>
              <a:rPr lang="da-DK" sz="3600" b="1" dirty="0" smtClean="0">
                <a:solidFill>
                  <a:schemeClr val="bg1">
                    <a:lumMod val="65000"/>
                  </a:schemeClr>
                </a:solidFill>
                <a:latin typeface="Century Gothic" panose="020B0502020202020204" pitchFamily="34" charset="0"/>
              </a:rPr>
              <a:t>LOREM IPSUM</a:t>
            </a:r>
            <a:endParaRPr lang="pt-BR" sz="3600" b="1" dirty="0">
              <a:solidFill>
                <a:schemeClr val="bg1">
                  <a:lumMod val="65000"/>
                </a:schemeClr>
              </a:solidFill>
              <a:latin typeface="Century Gothic" panose="020B0502020202020204" pitchFamily="34" charset="0"/>
            </a:endParaRPr>
          </a:p>
        </p:txBody>
      </p:sp>
      <p:sp>
        <p:nvSpPr>
          <p:cNvPr id="22" name="CaixaDeTexto 21"/>
          <p:cNvSpPr txBox="1"/>
          <p:nvPr/>
        </p:nvSpPr>
        <p:spPr>
          <a:xfrm>
            <a:off x="1431492" y="3737590"/>
            <a:ext cx="15034841" cy="1200329"/>
          </a:xfrm>
          <a:prstGeom prst="rect">
            <a:avLst/>
          </a:prstGeom>
          <a:noFill/>
        </p:spPr>
        <p:txBody>
          <a:bodyPr wrap="square" rtlCol="0">
            <a:spAutoFit/>
          </a:bodyPr>
          <a:lstStyle/>
          <a:p>
            <a:pPr algn="ctr">
              <a:lnSpc>
                <a:spcPct val="90000"/>
              </a:lnSpc>
            </a:pPr>
            <a:r>
              <a:rPr lang="da-DK" sz="2000" dirty="0">
                <a:solidFill>
                  <a:schemeClr val="bg1">
                    <a:lumMod val="65000"/>
                  </a:schemeClr>
                </a:solidFill>
                <a:latin typeface="Century Gothic" panose="020B0502020202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pt-BR" sz="2000" dirty="0">
              <a:solidFill>
                <a:schemeClr val="bg1">
                  <a:lumMod val="65000"/>
                </a:schemeClr>
              </a:solidFill>
              <a:latin typeface="Century Gothic" panose="020B0502020202020204" pitchFamily="34" charset="0"/>
            </a:endParaRPr>
          </a:p>
        </p:txBody>
      </p:sp>
      <p:pic>
        <p:nvPicPr>
          <p:cNvPr id="8" name="Picture 7">
            <a:hlinkClick r:id="rId5"/>
          </p:cNvPr>
          <p:cNvPicPr>
            <a:picLocks noChangeAspect="1"/>
          </p:cNvPicPr>
          <p:nvPr/>
        </p:nvPicPr>
        <p:blipFill>
          <a:blip r:embed="rId6">
            <a:alphaModFix amt="30000"/>
          </a:blip>
          <a:stretch>
            <a:fillRect/>
          </a:stretch>
        </p:blipFill>
        <p:spPr>
          <a:xfrm>
            <a:off x="16770348" y="9107713"/>
            <a:ext cx="551883" cy="551883"/>
          </a:xfrm>
          <a:prstGeom prst="rect">
            <a:avLst/>
          </a:prstGeom>
        </p:spPr>
      </p:pic>
    </p:spTree>
    <p:extLst>
      <p:ext uri="{BB962C8B-B14F-4D97-AF65-F5344CB8AC3E}">
        <p14:creationId xmlns:p14="http://schemas.microsoft.com/office/powerpoint/2010/main" val="2346931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35" presetClass="path" presetSubtype="0" decel="100000" fill="hold" grpId="1" nodeType="withEffect">
                                  <p:stCondLst>
                                    <p:cond delay="450"/>
                                  </p:stCondLst>
                                  <p:childTnLst>
                                    <p:animMotion origin="layout" path="M -4.79613E-6 -2.81305E-7 L 0.05244 -2.81305E-7 " pathEditMode="relative" rAng="0" ptsTypes="AA">
                                      <p:cBhvr>
                                        <p:cTn id="17" dur="500" spd="-100000" fill="hold"/>
                                        <p:tgtEl>
                                          <p:spTgt spid="21"/>
                                        </p:tgtEl>
                                        <p:attrNameLst>
                                          <p:attrName>ppt_x</p:attrName>
                                          <p:attrName>ppt_y</p:attrName>
                                        </p:attrNameLst>
                                      </p:cBhvr>
                                      <p:rCtr x="2622" y="0"/>
                                    </p:animMotion>
                                  </p:childTnLst>
                                </p:cTn>
                              </p:par>
                              <p:par>
                                <p:cTn id="18" presetID="10" presetClass="entr" presetSubtype="0" fill="hold" grpId="0" nodeType="withEffect">
                                  <p:stCondLst>
                                    <p:cond delay="6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35" presetClass="path" presetSubtype="0" decel="100000" fill="hold" grpId="1" nodeType="withEffect">
                                  <p:stCondLst>
                                    <p:cond delay="600"/>
                                  </p:stCondLst>
                                  <p:childTnLst>
                                    <p:animMotion origin="layout" path="M -4.79613E-6 4.85452E-6 L -0.06057 4.85452E-6 " pathEditMode="relative" rAng="0" ptsTypes="AA">
                                      <p:cBhvr>
                                        <p:cTn id="22" dur="500" spd="-100000" fill="hold"/>
                                        <p:tgtEl>
                                          <p:spTgt spid="20"/>
                                        </p:tgtEl>
                                        <p:attrNameLst>
                                          <p:attrName>ppt_x</p:attrName>
                                          <p:attrName>ppt_y</p:attrName>
                                        </p:attrNameLst>
                                      </p:cBhvr>
                                      <p:rCtr x="-3029" y="0"/>
                                    </p:animMotion>
                                  </p:childTnLst>
                                </p:cTn>
                              </p:par>
                              <p:par>
                                <p:cTn id="23" presetID="10" presetClass="entr" presetSubtype="0" fill="hold" grpId="0" nodeType="withEffect">
                                  <p:stCondLst>
                                    <p:cond delay="75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35" presetClass="path" presetSubtype="0" decel="100000" fill="hold" grpId="1" nodeType="withEffect">
                                  <p:stCondLst>
                                    <p:cond delay="750"/>
                                  </p:stCondLst>
                                  <p:childTnLst>
                                    <p:animMotion origin="layout" path="M 1.57581E-6 2.30831E-6 L 1.57581E-6 0.06076 " pathEditMode="relative" rAng="0" ptsTypes="AA">
                                      <p:cBhvr>
                                        <p:cTn id="27" dur="500" spd="-100000" fill="hold"/>
                                        <p:tgtEl>
                                          <p:spTgt spid="22"/>
                                        </p:tgtEl>
                                        <p:attrNameLst>
                                          <p:attrName>ppt_x</p:attrName>
                                          <p:attrName>ppt_y</p:attrName>
                                        </p:attrNameLst>
                                      </p:cBhvr>
                                      <p:rCtr x="0" y="30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0" grpId="1"/>
      <p:bldP spid="21" grpId="0"/>
      <p:bldP spid="21" grpId="1"/>
      <p:bldP spid="22" grpId="0"/>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p:cNvSpPr/>
          <p:nvPr/>
        </p:nvSpPr>
        <p:spPr>
          <a:xfrm>
            <a:off x="1765" y="1341"/>
            <a:ext cx="17555809" cy="9873160"/>
          </a:xfrm>
          <a:prstGeom prst="rect">
            <a:avLst/>
          </a:prstGeom>
          <a:solidFill>
            <a:srgbClr val="EC0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pic>
        <p:nvPicPr>
          <p:cNvPr id="4" name="Imagem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74086" y="3048515"/>
            <a:ext cx="3817928" cy="3778813"/>
          </a:xfrm>
          <a:prstGeom prst="rect">
            <a:avLst/>
          </a:prstGeom>
        </p:spPr>
      </p:pic>
      <p:pic>
        <p:nvPicPr>
          <p:cNvPr id="5" name="Imagem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60880" y="3890968"/>
            <a:ext cx="1039625" cy="1021700"/>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960883" y="4948516"/>
            <a:ext cx="770757" cy="967926"/>
          </a:xfrm>
          <a:prstGeom prst="rect">
            <a:avLst/>
          </a:prstGeom>
        </p:spPr>
      </p:pic>
      <p:pic>
        <p:nvPicPr>
          <p:cNvPr id="7" name="Imagem 6"/>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960883" y="6167385"/>
            <a:ext cx="1344343" cy="358490"/>
          </a:xfrm>
          <a:prstGeom prst="rect">
            <a:avLst/>
          </a:prstGeom>
        </p:spPr>
      </p:pic>
      <p:pic>
        <p:nvPicPr>
          <p:cNvPr id="8" name="Imagem 7"/>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000508" y="3890968"/>
            <a:ext cx="1003774" cy="1021700"/>
          </a:xfrm>
          <a:prstGeom prst="rect">
            <a:avLst/>
          </a:prstGeom>
        </p:spPr>
      </p:pic>
      <p:pic>
        <p:nvPicPr>
          <p:cNvPr id="9" name="Imagem 8"/>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0004282" y="3890968"/>
            <a:ext cx="896228" cy="1021700"/>
          </a:xfrm>
          <a:prstGeom prst="rect">
            <a:avLst/>
          </a:prstGeom>
        </p:spPr>
      </p:pic>
      <p:pic>
        <p:nvPicPr>
          <p:cNvPr id="10" name="Imagem 9"/>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0936358" y="3890968"/>
            <a:ext cx="914152" cy="1021700"/>
          </a:xfrm>
          <a:prstGeom prst="rect">
            <a:avLst/>
          </a:prstGeom>
        </p:spPr>
      </p:pic>
      <p:pic>
        <p:nvPicPr>
          <p:cNvPr id="11" name="Imagem 10"/>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1850510" y="3890968"/>
            <a:ext cx="770757" cy="1021700"/>
          </a:xfrm>
          <a:prstGeom prst="rect">
            <a:avLst/>
          </a:prstGeom>
        </p:spPr>
      </p:pic>
      <p:pic>
        <p:nvPicPr>
          <p:cNvPr id="12" name="Imagem 11"/>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2639189" y="3890968"/>
            <a:ext cx="1046067" cy="1021700"/>
          </a:xfrm>
          <a:prstGeom prst="rect">
            <a:avLst/>
          </a:prstGeom>
        </p:spPr>
      </p:pic>
      <p:pic>
        <p:nvPicPr>
          <p:cNvPr id="13" name="Imagem 12"/>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8767486" y="4948516"/>
            <a:ext cx="806605" cy="967926"/>
          </a:xfrm>
          <a:prstGeom prst="rect">
            <a:avLst/>
          </a:prstGeom>
        </p:spPr>
      </p:pic>
      <p:pic>
        <p:nvPicPr>
          <p:cNvPr id="14" name="Imagem 13"/>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9609941" y="4948516"/>
            <a:ext cx="681133" cy="967926"/>
          </a:xfrm>
          <a:prstGeom prst="rect">
            <a:avLst/>
          </a:prstGeom>
        </p:spPr>
      </p:pic>
      <p:pic>
        <p:nvPicPr>
          <p:cNvPr id="15" name="Imagem 14"/>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10308998" y="4948516"/>
            <a:ext cx="197171" cy="967926"/>
          </a:xfrm>
          <a:prstGeom prst="rect">
            <a:avLst/>
          </a:prstGeom>
        </p:spPr>
      </p:pic>
      <p:pic>
        <p:nvPicPr>
          <p:cNvPr id="16" name="Imagem 15"/>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10542018" y="4948516"/>
            <a:ext cx="824530" cy="967926"/>
          </a:xfrm>
          <a:prstGeom prst="rect">
            <a:avLst/>
          </a:prstGeom>
        </p:spPr>
      </p:pic>
      <p:pic>
        <p:nvPicPr>
          <p:cNvPr id="17" name="Imagem 16"/>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11366546" y="4948516"/>
            <a:ext cx="681135" cy="967926"/>
          </a:xfrm>
          <a:prstGeom prst="rect">
            <a:avLst/>
          </a:prstGeom>
        </p:spPr>
      </p:pic>
      <p:pic>
        <p:nvPicPr>
          <p:cNvPr id="18" name="Imagem 17"/>
          <p:cNvPicPr>
            <a:picLocks noChangeAspect="1"/>
          </p:cNvPicPr>
          <p:nvPr/>
        </p:nvPicPr>
        <p:blipFill rotWithShape="1">
          <a:blip r:embed="rId17">
            <a:extLst>
              <a:ext uri="{28A0092B-C50C-407E-A947-70E740481C1C}">
                <a14:useLocalDpi xmlns:a14="http://schemas.microsoft.com/office/drawing/2010/main"/>
              </a:ext>
            </a:extLst>
          </a:blip>
          <a:srcRect/>
          <a:stretch/>
        </p:blipFill>
        <p:spPr>
          <a:xfrm>
            <a:off x="12083529" y="4948516"/>
            <a:ext cx="716981" cy="967926"/>
          </a:xfrm>
          <a:prstGeom prst="rect">
            <a:avLst/>
          </a:prstGeom>
        </p:spPr>
      </p:pic>
      <p:pic>
        <p:nvPicPr>
          <p:cNvPr id="19" name="Imagem 18"/>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12818434" y="4948516"/>
            <a:ext cx="681133" cy="967926"/>
          </a:xfrm>
          <a:prstGeom prst="rect">
            <a:avLst/>
          </a:prstGeom>
        </p:spPr>
      </p:pic>
      <p:pic>
        <p:nvPicPr>
          <p:cNvPr id="20" name="Imagem 19"/>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9287300" y="6167386"/>
            <a:ext cx="537737" cy="340566"/>
          </a:xfrm>
          <a:prstGeom prst="rect">
            <a:avLst/>
          </a:prstGeom>
        </p:spPr>
      </p:pic>
      <p:pic>
        <p:nvPicPr>
          <p:cNvPr id="21" name="Imagem 20"/>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9842960" y="6149461"/>
            <a:ext cx="2043399" cy="376415"/>
          </a:xfrm>
          <a:prstGeom prst="rect">
            <a:avLst/>
          </a:prstGeom>
        </p:spPr>
      </p:pic>
      <p:pic>
        <p:nvPicPr>
          <p:cNvPr id="22" name="Imagem 21"/>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0" y="348"/>
            <a:ext cx="17555809" cy="9875143"/>
          </a:xfrm>
          <a:prstGeom prst="rect">
            <a:avLst/>
          </a:prstGeom>
        </p:spPr>
      </p:pic>
      <p:pic>
        <p:nvPicPr>
          <p:cNvPr id="24" name="Imagem 23"/>
          <p:cNvPicPr>
            <a:picLocks noChangeAspect="1"/>
          </p:cNvPicPr>
          <p:nvPr/>
        </p:nvPicPr>
        <p:blipFill rotWithShape="1">
          <a:blip r:embed="rId22">
            <a:extLst>
              <a:ext uri="{28A0092B-C50C-407E-A947-70E740481C1C}">
                <a14:useLocalDpi xmlns:a14="http://schemas.microsoft.com/office/drawing/2010/main"/>
              </a:ext>
            </a:extLst>
          </a:blip>
          <a:srcRect/>
          <a:stretch/>
        </p:blipFill>
        <p:spPr>
          <a:xfrm>
            <a:off x="0" y="7588949"/>
            <a:ext cx="17555809" cy="157535"/>
          </a:xfrm>
          <a:prstGeom prst="rect">
            <a:avLst/>
          </a:prstGeom>
        </p:spPr>
      </p:pic>
      <p:pic>
        <p:nvPicPr>
          <p:cNvPr id="25" name="Imagem 24"/>
          <p:cNvPicPr>
            <a:picLocks noChangeAspect="1"/>
          </p:cNvPicPr>
          <p:nvPr/>
        </p:nvPicPr>
        <p:blipFill rotWithShape="1">
          <a:blip r:embed="rId23">
            <a:extLst>
              <a:ext uri="{28A0092B-C50C-407E-A947-70E740481C1C}">
                <a14:useLocalDpi xmlns:a14="http://schemas.microsoft.com/office/drawing/2010/main"/>
              </a:ext>
            </a:extLst>
          </a:blip>
          <a:srcRect/>
          <a:stretch/>
        </p:blipFill>
        <p:spPr>
          <a:xfrm>
            <a:off x="3872481" y="7458426"/>
            <a:ext cx="946391" cy="432088"/>
          </a:xfrm>
          <a:prstGeom prst="rect">
            <a:avLst/>
          </a:prstGeom>
        </p:spPr>
      </p:pic>
      <p:pic>
        <p:nvPicPr>
          <p:cNvPr id="26" name="Imagem 25"/>
          <p:cNvPicPr>
            <a:picLocks noChangeAspect="1"/>
          </p:cNvPicPr>
          <p:nvPr/>
        </p:nvPicPr>
        <p:blipFill rotWithShape="1">
          <a:blip r:embed="rId24">
            <a:extLst>
              <a:ext uri="{28A0092B-C50C-407E-A947-70E740481C1C}">
                <a14:useLocalDpi xmlns:a14="http://schemas.microsoft.com/office/drawing/2010/main"/>
              </a:ext>
            </a:extLst>
          </a:blip>
          <a:srcRect/>
          <a:stretch/>
        </p:blipFill>
        <p:spPr>
          <a:xfrm>
            <a:off x="3872481" y="7973995"/>
            <a:ext cx="3610927" cy="492636"/>
          </a:xfrm>
          <a:prstGeom prst="rect">
            <a:avLst/>
          </a:prstGeom>
        </p:spPr>
      </p:pic>
      <p:pic>
        <p:nvPicPr>
          <p:cNvPr id="27" name="Imagem 26"/>
          <p:cNvPicPr>
            <a:picLocks noChangeAspect="1"/>
          </p:cNvPicPr>
          <p:nvPr/>
        </p:nvPicPr>
        <p:blipFill rotWithShape="1">
          <a:blip r:embed="rId25">
            <a:extLst>
              <a:ext uri="{28A0092B-C50C-407E-A947-70E740481C1C}">
                <a14:useLocalDpi xmlns:a14="http://schemas.microsoft.com/office/drawing/2010/main"/>
              </a:ext>
            </a:extLst>
          </a:blip>
          <a:srcRect/>
          <a:stretch/>
        </p:blipFill>
        <p:spPr>
          <a:xfrm>
            <a:off x="8839999" y="7458426"/>
            <a:ext cx="1666515" cy="432088"/>
          </a:xfrm>
          <a:prstGeom prst="rect">
            <a:avLst/>
          </a:prstGeom>
        </p:spPr>
      </p:pic>
      <p:pic>
        <p:nvPicPr>
          <p:cNvPr id="28" name="Imagem 27">
            <a:hlinkClick r:id="rId26"/>
          </p:cNvPr>
          <p:cNvPicPr>
            <a:picLocks noChangeAspect="1"/>
          </p:cNvPicPr>
          <p:nvPr/>
        </p:nvPicPr>
        <p:blipFill rotWithShape="1">
          <a:blip r:embed="rId27">
            <a:extLst>
              <a:ext uri="{28A0092B-C50C-407E-A947-70E740481C1C}">
                <a14:useLocalDpi xmlns:a14="http://schemas.microsoft.com/office/drawing/2010/main"/>
              </a:ext>
            </a:extLst>
          </a:blip>
          <a:srcRect/>
          <a:stretch/>
        </p:blipFill>
        <p:spPr>
          <a:xfrm>
            <a:off x="8840000" y="7973995"/>
            <a:ext cx="4846240" cy="492636"/>
          </a:xfrm>
          <a:prstGeom prst="rect">
            <a:avLst/>
          </a:prstGeom>
        </p:spPr>
      </p:pic>
      <p:grpSp>
        <p:nvGrpSpPr>
          <p:cNvPr id="29" name="Grupo 28"/>
          <p:cNvGrpSpPr/>
          <p:nvPr/>
        </p:nvGrpSpPr>
        <p:grpSpPr>
          <a:xfrm>
            <a:off x="3954697" y="3100652"/>
            <a:ext cx="9660934" cy="3687189"/>
            <a:chOff x="3954339" y="3100024"/>
            <a:chExt cx="9660061" cy="3686856"/>
          </a:xfrm>
        </p:grpSpPr>
        <p:sp>
          <p:nvSpPr>
            <p:cNvPr id="30" name="Retângulo 29">
              <a:hlinkClick r:id="rId28"/>
            </p:cNvPr>
            <p:cNvSpPr/>
            <p:nvPr/>
          </p:nvSpPr>
          <p:spPr>
            <a:xfrm>
              <a:off x="7985760" y="6156960"/>
              <a:ext cx="3921760" cy="351536"/>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a:hlinkClick r:id="rId28"/>
            </p:cNvPr>
            <p:cNvSpPr/>
            <p:nvPr/>
          </p:nvSpPr>
          <p:spPr>
            <a:xfrm>
              <a:off x="7965440" y="3901440"/>
              <a:ext cx="5648960" cy="201168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Oval 31">
              <a:hlinkClick r:id="rId28"/>
            </p:cNvPr>
            <p:cNvSpPr/>
            <p:nvPr/>
          </p:nvSpPr>
          <p:spPr>
            <a:xfrm>
              <a:off x="3954339" y="3100024"/>
              <a:ext cx="3686856" cy="3686856"/>
            </a:xfrm>
            <a:prstGeom prst="ellipse">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91268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cTn>
                              </p:par>
                              <p:par>
                                <p:cTn id="10" presetID="6" presetClass="emph" presetSubtype="0" accel="50000" decel="50000" autoRev="1" fill="hold" nodeType="withEffect">
                                  <p:stCondLst>
                                    <p:cond delay="200"/>
                                  </p:stCondLst>
                                  <p:childTnLst>
                                    <p:animScale>
                                      <p:cBhvr>
                                        <p:cTn id="11" dur="100" fill="hold"/>
                                        <p:tgtEl>
                                          <p:spTgt spid="4"/>
                                        </p:tgtEl>
                                      </p:cBhvr>
                                      <p:by x="105000" y="105000"/>
                                    </p:animScale>
                                  </p:childTnLst>
                                </p:cTn>
                              </p:par>
                              <p:par>
                                <p:cTn id="12" presetID="1" presetClass="entr" presetSubtype="0" fill="hold" nodeType="withEffect">
                                  <p:stCondLst>
                                    <p:cond delay="20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400"/>
                                        <p:tgtEl>
                                          <p:spTgt spid="5"/>
                                        </p:tgtEl>
                                      </p:cBhvr>
                                    </p:animEffect>
                                  </p:childTnLst>
                                </p:cTn>
                              </p:par>
                              <p:par>
                                <p:cTn id="17" presetID="42" presetClass="path" presetSubtype="0" decel="100000" fill="hold" nodeType="withEffect">
                                  <p:stCondLst>
                                    <p:cond delay="200"/>
                                  </p:stCondLst>
                                  <p:childTnLst>
                                    <p:animMotion origin="layout" path="M -1.39241E-6 8.36013E-7 L -1.39241E-6 0.02267 " pathEditMode="relative" rAng="0" ptsTypes="AA">
                                      <p:cBhvr>
                                        <p:cTn id="18" dur="400" spd="-100000" fill="hold"/>
                                        <p:tgtEl>
                                          <p:spTgt spid="5"/>
                                        </p:tgtEl>
                                        <p:attrNameLst>
                                          <p:attrName>ppt_x</p:attrName>
                                          <p:attrName>ppt_y</p:attrName>
                                        </p:attrNameLst>
                                      </p:cBhvr>
                                      <p:rCtr x="0" y="1125"/>
                                    </p:animMotion>
                                  </p:childTnLst>
                                </p:cTn>
                              </p:par>
                              <p:par>
                                <p:cTn id="19" presetID="1" presetClass="entr" presetSubtype="0" fill="hold" nodeType="withEffect">
                                  <p:stCondLst>
                                    <p:cond delay="300"/>
                                  </p:stCondLst>
                                  <p:childTnLst>
                                    <p:set>
                                      <p:cBhvr>
                                        <p:cTn id="20" dur="1" fill="hold">
                                          <p:stCondLst>
                                            <p:cond delay="0"/>
                                          </p:stCondLst>
                                        </p:cTn>
                                        <p:tgtEl>
                                          <p:spTgt spid="8"/>
                                        </p:tgtEl>
                                        <p:attrNameLst>
                                          <p:attrName>style.visibility</p:attrName>
                                        </p:attrNameLst>
                                      </p:cBhvr>
                                      <p:to>
                                        <p:strVal val="visible"/>
                                      </p:to>
                                    </p:set>
                                  </p:childTnLst>
                                </p:cTn>
                              </p:par>
                              <p:par>
                                <p:cTn id="21" presetID="10" presetClass="entr" presetSubtype="0" fill="hold" nodeType="withEffect">
                                  <p:stCondLst>
                                    <p:cond delay="3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400"/>
                                        <p:tgtEl>
                                          <p:spTgt spid="8"/>
                                        </p:tgtEl>
                                      </p:cBhvr>
                                    </p:animEffect>
                                  </p:childTnLst>
                                </p:cTn>
                              </p:par>
                              <p:par>
                                <p:cTn id="24" presetID="42" presetClass="path" presetSubtype="0" decel="100000" fill="hold" nodeType="withEffect">
                                  <p:stCondLst>
                                    <p:cond delay="300"/>
                                  </p:stCondLst>
                                  <p:childTnLst>
                                    <p:animMotion origin="layout" path="M 7.59494E-7 8.36013E-7 L 7.59494E-7 0.02267 " pathEditMode="relative" rAng="0" ptsTypes="AA">
                                      <p:cBhvr>
                                        <p:cTn id="25" dur="400" spd="-100000" fill="hold"/>
                                        <p:tgtEl>
                                          <p:spTgt spid="8"/>
                                        </p:tgtEl>
                                        <p:attrNameLst>
                                          <p:attrName>ppt_x</p:attrName>
                                          <p:attrName>ppt_y</p:attrName>
                                        </p:attrNameLst>
                                      </p:cBhvr>
                                      <p:rCtr x="0" y="1125"/>
                                    </p:animMotion>
                                  </p:childTnLst>
                                </p:cTn>
                              </p:par>
                              <p:par>
                                <p:cTn id="26" presetID="1" presetClass="entr" presetSubtype="0" fill="hold" nodeType="withEffect">
                                  <p:stCondLst>
                                    <p:cond delay="400"/>
                                  </p:stCondLst>
                                  <p:childTnLst>
                                    <p:set>
                                      <p:cBhvr>
                                        <p:cTn id="27" dur="1" fill="hold">
                                          <p:stCondLst>
                                            <p:cond delay="0"/>
                                          </p:stCondLst>
                                        </p:cTn>
                                        <p:tgtEl>
                                          <p:spTgt spid="9"/>
                                        </p:tgtEl>
                                        <p:attrNameLst>
                                          <p:attrName>style.visibility</p:attrName>
                                        </p:attrNameLst>
                                      </p:cBhvr>
                                      <p:to>
                                        <p:strVal val="visible"/>
                                      </p:to>
                                    </p:set>
                                  </p:childTnLst>
                                </p:cTn>
                              </p:par>
                              <p:par>
                                <p:cTn id="28" presetID="10" presetClass="entr" presetSubtype="0" fill="hold" nodeType="withEffect">
                                  <p:stCondLst>
                                    <p:cond delay="4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400"/>
                                        <p:tgtEl>
                                          <p:spTgt spid="9"/>
                                        </p:tgtEl>
                                      </p:cBhvr>
                                    </p:animEffect>
                                  </p:childTnLst>
                                </p:cTn>
                              </p:par>
                              <p:par>
                                <p:cTn id="31" presetID="42" presetClass="path" presetSubtype="0" decel="100000" fill="hold" nodeType="withEffect">
                                  <p:stCondLst>
                                    <p:cond delay="400"/>
                                  </p:stCondLst>
                                  <p:childTnLst>
                                    <p:animMotion origin="layout" path="M 2.0434E-6 8.36013E-7 L 2.0434E-6 0.02267 " pathEditMode="relative" rAng="0" ptsTypes="AA">
                                      <p:cBhvr>
                                        <p:cTn id="32" dur="400" spd="-100000" fill="hold"/>
                                        <p:tgtEl>
                                          <p:spTgt spid="9"/>
                                        </p:tgtEl>
                                        <p:attrNameLst>
                                          <p:attrName>ppt_x</p:attrName>
                                          <p:attrName>ppt_y</p:attrName>
                                        </p:attrNameLst>
                                      </p:cBhvr>
                                      <p:rCtr x="0" y="1125"/>
                                    </p:animMotion>
                                  </p:childTnLst>
                                </p:cTn>
                              </p:par>
                              <p:par>
                                <p:cTn id="33" presetID="1" presetClass="entr" presetSubtype="0" fill="hold" nodeType="withEffect">
                                  <p:stCondLst>
                                    <p:cond delay="500"/>
                                  </p:stCondLst>
                                  <p:childTnLst>
                                    <p:set>
                                      <p:cBhvr>
                                        <p:cTn id="34" dur="1" fill="hold">
                                          <p:stCondLst>
                                            <p:cond delay="0"/>
                                          </p:stCondLst>
                                        </p:cTn>
                                        <p:tgtEl>
                                          <p:spTgt spid="10"/>
                                        </p:tgtEl>
                                        <p:attrNameLst>
                                          <p:attrName>style.visibility</p:attrName>
                                        </p:attrNameLst>
                                      </p:cBhvr>
                                      <p:to>
                                        <p:strVal val="visible"/>
                                      </p:to>
                                    </p:set>
                                  </p:childTnLst>
                                </p:cTn>
                              </p:par>
                              <p:par>
                                <p:cTn id="35" presetID="10" presetClass="entr" presetSubtype="0" fill="hold"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400"/>
                                        <p:tgtEl>
                                          <p:spTgt spid="10"/>
                                        </p:tgtEl>
                                      </p:cBhvr>
                                    </p:animEffect>
                                  </p:childTnLst>
                                </p:cTn>
                              </p:par>
                              <p:par>
                                <p:cTn id="38" presetID="42" presetClass="path" presetSubtype="0" decel="100000" fill="hold" nodeType="withEffect">
                                  <p:stCondLst>
                                    <p:cond delay="500"/>
                                  </p:stCondLst>
                                  <p:childTnLst>
                                    <p:animMotion origin="layout" path="M 4.99096E-6 8.36013E-7 L 4.99096E-6 0.02267 " pathEditMode="relative" rAng="0" ptsTypes="AA">
                                      <p:cBhvr>
                                        <p:cTn id="39" dur="400" spd="-100000" fill="hold"/>
                                        <p:tgtEl>
                                          <p:spTgt spid="10"/>
                                        </p:tgtEl>
                                        <p:attrNameLst>
                                          <p:attrName>ppt_x</p:attrName>
                                          <p:attrName>ppt_y</p:attrName>
                                        </p:attrNameLst>
                                      </p:cBhvr>
                                      <p:rCtr x="0" y="1125"/>
                                    </p:animMotion>
                                  </p:childTnLst>
                                </p:cTn>
                              </p:par>
                              <p:par>
                                <p:cTn id="40" presetID="1" presetClass="entr" presetSubtype="0" fill="hold" nodeType="withEffect">
                                  <p:stCondLst>
                                    <p:cond delay="600"/>
                                  </p:stCondLst>
                                  <p:childTnLst>
                                    <p:set>
                                      <p:cBhvr>
                                        <p:cTn id="41" dur="1" fill="hold">
                                          <p:stCondLst>
                                            <p:cond delay="0"/>
                                          </p:stCondLst>
                                        </p:cTn>
                                        <p:tgtEl>
                                          <p:spTgt spid="11"/>
                                        </p:tgtEl>
                                        <p:attrNameLst>
                                          <p:attrName>style.visibility</p:attrName>
                                        </p:attrNameLst>
                                      </p:cBhvr>
                                      <p:to>
                                        <p:strVal val="visible"/>
                                      </p:to>
                                    </p:set>
                                  </p:childTnLst>
                                </p:cTn>
                              </p:par>
                              <p:par>
                                <p:cTn id="42" presetID="10" presetClass="entr" presetSubtype="0" fill="hold" nodeType="withEffect">
                                  <p:stCondLst>
                                    <p:cond delay="6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400"/>
                                        <p:tgtEl>
                                          <p:spTgt spid="11"/>
                                        </p:tgtEl>
                                      </p:cBhvr>
                                    </p:animEffect>
                                  </p:childTnLst>
                                </p:cTn>
                              </p:par>
                              <p:par>
                                <p:cTn id="45" presetID="42" presetClass="path" presetSubtype="0" decel="100000" fill="hold" nodeType="withEffect">
                                  <p:stCondLst>
                                    <p:cond delay="600"/>
                                  </p:stCondLst>
                                  <p:childTnLst>
                                    <p:animMotion origin="layout" path="M 4.55696E-6 8.36013E-7 L 4.55696E-6 0.02267 " pathEditMode="relative" rAng="0" ptsTypes="AA">
                                      <p:cBhvr>
                                        <p:cTn id="46" dur="400" spd="-100000" fill="hold"/>
                                        <p:tgtEl>
                                          <p:spTgt spid="11"/>
                                        </p:tgtEl>
                                        <p:attrNameLst>
                                          <p:attrName>ppt_x</p:attrName>
                                          <p:attrName>ppt_y</p:attrName>
                                        </p:attrNameLst>
                                      </p:cBhvr>
                                      <p:rCtr x="0" y="1125"/>
                                    </p:animMotion>
                                  </p:childTnLst>
                                </p:cTn>
                              </p:par>
                              <p:par>
                                <p:cTn id="47" presetID="1" presetClass="entr" presetSubtype="0" fill="hold" nodeType="withEffect">
                                  <p:stCondLst>
                                    <p:cond delay="700"/>
                                  </p:stCondLst>
                                  <p:childTnLst>
                                    <p:set>
                                      <p:cBhvr>
                                        <p:cTn id="48" dur="1" fill="hold">
                                          <p:stCondLst>
                                            <p:cond delay="0"/>
                                          </p:stCondLst>
                                        </p:cTn>
                                        <p:tgtEl>
                                          <p:spTgt spid="12"/>
                                        </p:tgtEl>
                                        <p:attrNameLst>
                                          <p:attrName>style.visibility</p:attrName>
                                        </p:attrNameLst>
                                      </p:cBhvr>
                                      <p:to>
                                        <p:strVal val="visible"/>
                                      </p:to>
                                    </p:set>
                                  </p:childTnLst>
                                </p:cTn>
                              </p:par>
                              <p:par>
                                <p:cTn id="49" presetID="10" presetClass="entr" presetSubtype="0" fill="hold" nodeType="withEffect">
                                  <p:stCondLst>
                                    <p:cond delay="7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400"/>
                                        <p:tgtEl>
                                          <p:spTgt spid="12"/>
                                        </p:tgtEl>
                                      </p:cBhvr>
                                    </p:animEffect>
                                  </p:childTnLst>
                                </p:cTn>
                              </p:par>
                              <p:par>
                                <p:cTn id="52" presetID="42" presetClass="path" presetSubtype="0" decel="100000" fill="hold" nodeType="withEffect">
                                  <p:stCondLst>
                                    <p:cond delay="700"/>
                                  </p:stCondLst>
                                  <p:childTnLst>
                                    <p:animMotion origin="layout" path="M 2.07957E-6 8.36013E-7 L 2.07957E-6 0.02267 " pathEditMode="relative" rAng="0" ptsTypes="AA">
                                      <p:cBhvr>
                                        <p:cTn id="53" dur="400" spd="-100000" fill="hold"/>
                                        <p:tgtEl>
                                          <p:spTgt spid="12"/>
                                        </p:tgtEl>
                                        <p:attrNameLst>
                                          <p:attrName>ppt_x</p:attrName>
                                          <p:attrName>ppt_y</p:attrName>
                                        </p:attrNameLst>
                                      </p:cBhvr>
                                      <p:rCtr x="0" y="1125"/>
                                    </p:animMotion>
                                  </p:childTnLst>
                                </p:cTn>
                              </p:par>
                              <p:par>
                                <p:cTn id="54" presetID="1" presetClass="entr" presetSubtype="0" fill="hold" nodeType="withEffect">
                                  <p:stCondLst>
                                    <p:cond delay="300"/>
                                  </p:stCondLst>
                                  <p:childTnLst>
                                    <p:set>
                                      <p:cBhvr>
                                        <p:cTn id="55" dur="1" fill="hold">
                                          <p:stCondLst>
                                            <p:cond delay="0"/>
                                          </p:stCondLst>
                                        </p:cTn>
                                        <p:tgtEl>
                                          <p:spTgt spid="6"/>
                                        </p:tgtEl>
                                        <p:attrNameLst>
                                          <p:attrName>style.visibility</p:attrName>
                                        </p:attrNameLst>
                                      </p:cBhvr>
                                      <p:to>
                                        <p:strVal val="visible"/>
                                      </p:to>
                                    </p:set>
                                  </p:childTnLst>
                                </p:cTn>
                              </p:par>
                              <p:par>
                                <p:cTn id="56" presetID="10" presetClass="entr" presetSubtype="0" fill="hold" nodeType="withEffect">
                                  <p:stCondLst>
                                    <p:cond delay="3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400"/>
                                        <p:tgtEl>
                                          <p:spTgt spid="6"/>
                                        </p:tgtEl>
                                      </p:cBhvr>
                                    </p:animEffect>
                                  </p:childTnLst>
                                </p:cTn>
                              </p:par>
                              <p:par>
                                <p:cTn id="59" presetID="42" presetClass="path" presetSubtype="0" decel="100000" fill="hold" nodeType="withEffect">
                                  <p:stCondLst>
                                    <p:cond delay="300"/>
                                  </p:stCondLst>
                                  <p:childTnLst>
                                    <p:animMotion origin="layout" path="M 3.5443E-6 0 L 3.5443E-6 0.02267 " pathEditMode="relative" rAng="0" ptsTypes="AA">
                                      <p:cBhvr>
                                        <p:cTn id="60" dur="400" spd="-100000" fill="hold"/>
                                        <p:tgtEl>
                                          <p:spTgt spid="6"/>
                                        </p:tgtEl>
                                        <p:attrNameLst>
                                          <p:attrName>ppt_x</p:attrName>
                                          <p:attrName>ppt_y</p:attrName>
                                        </p:attrNameLst>
                                      </p:cBhvr>
                                      <p:rCtr x="0" y="1125"/>
                                    </p:animMotion>
                                  </p:childTnLst>
                                </p:cTn>
                              </p:par>
                              <p:par>
                                <p:cTn id="61" presetID="1" presetClass="entr" presetSubtype="0" fill="hold" nodeType="withEffect">
                                  <p:stCondLst>
                                    <p:cond delay="400"/>
                                  </p:stCondLst>
                                  <p:childTnLst>
                                    <p:set>
                                      <p:cBhvr>
                                        <p:cTn id="62" dur="1" fill="hold">
                                          <p:stCondLst>
                                            <p:cond delay="0"/>
                                          </p:stCondLst>
                                        </p:cTn>
                                        <p:tgtEl>
                                          <p:spTgt spid="13"/>
                                        </p:tgtEl>
                                        <p:attrNameLst>
                                          <p:attrName>style.visibility</p:attrName>
                                        </p:attrNameLst>
                                      </p:cBhvr>
                                      <p:to>
                                        <p:strVal val="visible"/>
                                      </p:to>
                                    </p:set>
                                  </p:childTnLst>
                                </p:cTn>
                              </p:par>
                              <p:par>
                                <p:cTn id="63" presetID="10" presetClass="entr" presetSubtype="0" fill="hold" nodeType="withEffect">
                                  <p:stCondLst>
                                    <p:cond delay="40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400"/>
                                        <p:tgtEl>
                                          <p:spTgt spid="13"/>
                                        </p:tgtEl>
                                      </p:cBhvr>
                                    </p:animEffect>
                                  </p:childTnLst>
                                </p:cTn>
                              </p:par>
                              <p:par>
                                <p:cTn id="66" presetID="42" presetClass="path" presetSubtype="0" decel="100000" fill="hold" nodeType="withEffect">
                                  <p:stCondLst>
                                    <p:cond delay="400"/>
                                  </p:stCondLst>
                                  <p:childTnLst>
                                    <p:animMotion origin="layout" path="M -2.31465E-6 0 L -2.31465E-6 0.02267 " pathEditMode="relative" rAng="0" ptsTypes="AA">
                                      <p:cBhvr>
                                        <p:cTn id="67" dur="400" spd="-100000" fill="hold"/>
                                        <p:tgtEl>
                                          <p:spTgt spid="13"/>
                                        </p:tgtEl>
                                        <p:attrNameLst>
                                          <p:attrName>ppt_x</p:attrName>
                                          <p:attrName>ppt_y</p:attrName>
                                        </p:attrNameLst>
                                      </p:cBhvr>
                                      <p:rCtr x="0" y="1125"/>
                                    </p:animMotion>
                                  </p:childTnLst>
                                </p:cTn>
                              </p:par>
                              <p:par>
                                <p:cTn id="68" presetID="1" presetClass="entr" presetSubtype="0" fill="hold" nodeType="withEffect">
                                  <p:stCondLst>
                                    <p:cond delay="500"/>
                                  </p:stCondLst>
                                  <p:childTnLst>
                                    <p:set>
                                      <p:cBhvr>
                                        <p:cTn id="69" dur="1" fill="hold">
                                          <p:stCondLst>
                                            <p:cond delay="0"/>
                                          </p:stCondLst>
                                        </p:cTn>
                                        <p:tgtEl>
                                          <p:spTgt spid="14"/>
                                        </p:tgtEl>
                                        <p:attrNameLst>
                                          <p:attrName>style.visibility</p:attrName>
                                        </p:attrNameLst>
                                      </p:cBhvr>
                                      <p:to>
                                        <p:strVal val="visible"/>
                                      </p:to>
                                    </p:set>
                                  </p:childTnLst>
                                </p:cTn>
                              </p:par>
                              <p:par>
                                <p:cTn id="70" presetID="10" presetClass="entr" presetSubtype="0" fill="hold" nodeType="withEffect">
                                  <p:stCondLst>
                                    <p:cond delay="50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400"/>
                                        <p:tgtEl>
                                          <p:spTgt spid="14"/>
                                        </p:tgtEl>
                                      </p:cBhvr>
                                    </p:animEffect>
                                  </p:childTnLst>
                                </p:cTn>
                              </p:par>
                              <p:par>
                                <p:cTn id="73" presetID="42" presetClass="path" presetSubtype="0" decel="100000" fill="hold" nodeType="withEffect">
                                  <p:stCondLst>
                                    <p:cond delay="500"/>
                                  </p:stCondLst>
                                  <p:childTnLst>
                                    <p:animMotion origin="layout" path="M 3.47197E-6 0 L 3.47197E-6 0.02267 " pathEditMode="relative" rAng="0" ptsTypes="AA">
                                      <p:cBhvr>
                                        <p:cTn id="74" dur="400" spd="-100000" fill="hold"/>
                                        <p:tgtEl>
                                          <p:spTgt spid="14"/>
                                        </p:tgtEl>
                                        <p:attrNameLst>
                                          <p:attrName>ppt_x</p:attrName>
                                          <p:attrName>ppt_y</p:attrName>
                                        </p:attrNameLst>
                                      </p:cBhvr>
                                      <p:rCtr x="0" y="1125"/>
                                    </p:animMotion>
                                  </p:childTnLst>
                                </p:cTn>
                              </p:par>
                              <p:par>
                                <p:cTn id="75" presetID="1" presetClass="entr" presetSubtype="0" fill="hold" nodeType="withEffect">
                                  <p:stCondLst>
                                    <p:cond delay="600"/>
                                  </p:stCondLst>
                                  <p:childTnLst>
                                    <p:set>
                                      <p:cBhvr>
                                        <p:cTn id="76" dur="1" fill="hold">
                                          <p:stCondLst>
                                            <p:cond delay="0"/>
                                          </p:stCondLst>
                                        </p:cTn>
                                        <p:tgtEl>
                                          <p:spTgt spid="15"/>
                                        </p:tgtEl>
                                        <p:attrNameLst>
                                          <p:attrName>style.visibility</p:attrName>
                                        </p:attrNameLst>
                                      </p:cBhvr>
                                      <p:to>
                                        <p:strVal val="visible"/>
                                      </p:to>
                                    </p:set>
                                  </p:childTnLst>
                                </p:cTn>
                              </p:par>
                              <p:par>
                                <p:cTn id="77" presetID="10" presetClass="entr" presetSubtype="0" fill="hold" nodeType="withEffect">
                                  <p:stCondLst>
                                    <p:cond delay="60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400"/>
                                        <p:tgtEl>
                                          <p:spTgt spid="15"/>
                                        </p:tgtEl>
                                      </p:cBhvr>
                                    </p:animEffect>
                                  </p:childTnLst>
                                </p:cTn>
                              </p:par>
                              <p:par>
                                <p:cTn id="80" presetID="42" presetClass="path" presetSubtype="0" decel="100000" fill="hold" nodeType="withEffect">
                                  <p:stCondLst>
                                    <p:cond delay="600"/>
                                  </p:stCondLst>
                                  <p:childTnLst>
                                    <p:animMotion origin="layout" path="M 3.68897E-6 0 L 3.68897E-6 0.02267 " pathEditMode="relative" rAng="0" ptsTypes="AA">
                                      <p:cBhvr>
                                        <p:cTn id="81" dur="400" spd="-100000" fill="hold"/>
                                        <p:tgtEl>
                                          <p:spTgt spid="15"/>
                                        </p:tgtEl>
                                        <p:attrNameLst>
                                          <p:attrName>ppt_x</p:attrName>
                                          <p:attrName>ppt_y</p:attrName>
                                        </p:attrNameLst>
                                      </p:cBhvr>
                                      <p:rCtr x="0" y="1125"/>
                                    </p:animMotion>
                                  </p:childTnLst>
                                </p:cTn>
                              </p:par>
                              <p:par>
                                <p:cTn id="82" presetID="1" presetClass="entr" presetSubtype="0" fill="hold" nodeType="withEffect">
                                  <p:stCondLst>
                                    <p:cond delay="700"/>
                                  </p:stCondLst>
                                  <p:childTnLst>
                                    <p:set>
                                      <p:cBhvr>
                                        <p:cTn id="83" dur="1" fill="hold">
                                          <p:stCondLst>
                                            <p:cond delay="0"/>
                                          </p:stCondLst>
                                        </p:cTn>
                                        <p:tgtEl>
                                          <p:spTgt spid="16"/>
                                        </p:tgtEl>
                                        <p:attrNameLst>
                                          <p:attrName>style.visibility</p:attrName>
                                        </p:attrNameLst>
                                      </p:cBhvr>
                                      <p:to>
                                        <p:strVal val="visible"/>
                                      </p:to>
                                    </p:set>
                                  </p:childTnLst>
                                </p:cTn>
                              </p:par>
                              <p:par>
                                <p:cTn id="84" presetID="10" presetClass="entr" presetSubtype="0" fill="hold" nodeType="withEffect">
                                  <p:stCondLst>
                                    <p:cond delay="70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400"/>
                                        <p:tgtEl>
                                          <p:spTgt spid="16"/>
                                        </p:tgtEl>
                                      </p:cBhvr>
                                    </p:animEffect>
                                  </p:childTnLst>
                                </p:cTn>
                              </p:par>
                              <p:par>
                                <p:cTn id="87" presetID="42" presetClass="path" presetSubtype="0" decel="100000" fill="hold" nodeType="withEffect">
                                  <p:stCondLst>
                                    <p:cond delay="700"/>
                                  </p:stCondLst>
                                  <p:childTnLst>
                                    <p:animMotion origin="layout" path="M 1.98915E-7 0 L 1.98915E-7 0.02267 " pathEditMode="relative" rAng="0" ptsTypes="AA">
                                      <p:cBhvr>
                                        <p:cTn id="88" dur="400" spd="-100000" fill="hold"/>
                                        <p:tgtEl>
                                          <p:spTgt spid="16"/>
                                        </p:tgtEl>
                                        <p:attrNameLst>
                                          <p:attrName>ppt_x</p:attrName>
                                          <p:attrName>ppt_y</p:attrName>
                                        </p:attrNameLst>
                                      </p:cBhvr>
                                      <p:rCtr x="0" y="1125"/>
                                    </p:animMotion>
                                  </p:childTnLst>
                                </p:cTn>
                              </p:par>
                              <p:par>
                                <p:cTn id="89" presetID="1" presetClass="entr" presetSubtype="0" fill="hold" nodeType="withEffect">
                                  <p:stCondLst>
                                    <p:cond delay="800"/>
                                  </p:stCondLst>
                                  <p:childTnLst>
                                    <p:set>
                                      <p:cBhvr>
                                        <p:cTn id="90" dur="1" fill="hold">
                                          <p:stCondLst>
                                            <p:cond delay="0"/>
                                          </p:stCondLst>
                                        </p:cTn>
                                        <p:tgtEl>
                                          <p:spTgt spid="17"/>
                                        </p:tgtEl>
                                        <p:attrNameLst>
                                          <p:attrName>style.visibility</p:attrName>
                                        </p:attrNameLst>
                                      </p:cBhvr>
                                      <p:to>
                                        <p:strVal val="visible"/>
                                      </p:to>
                                    </p:set>
                                  </p:childTnLst>
                                </p:cTn>
                              </p:par>
                              <p:par>
                                <p:cTn id="91" presetID="10" presetClass="entr" presetSubtype="0" fill="hold" nodeType="withEffect">
                                  <p:stCondLst>
                                    <p:cond delay="80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400"/>
                                        <p:tgtEl>
                                          <p:spTgt spid="17"/>
                                        </p:tgtEl>
                                      </p:cBhvr>
                                    </p:animEffect>
                                  </p:childTnLst>
                                </p:cTn>
                              </p:par>
                              <p:par>
                                <p:cTn id="94" presetID="42" presetClass="path" presetSubtype="0" decel="100000" fill="hold" nodeType="withEffect">
                                  <p:stCondLst>
                                    <p:cond delay="800"/>
                                  </p:stCondLst>
                                  <p:childTnLst>
                                    <p:animMotion origin="layout" path="M 3.05606E-6 0 L 3.05606E-6 0.02267 " pathEditMode="relative" rAng="0" ptsTypes="AA">
                                      <p:cBhvr>
                                        <p:cTn id="95" dur="400" spd="-100000" fill="hold"/>
                                        <p:tgtEl>
                                          <p:spTgt spid="17"/>
                                        </p:tgtEl>
                                        <p:attrNameLst>
                                          <p:attrName>ppt_x</p:attrName>
                                          <p:attrName>ppt_y</p:attrName>
                                        </p:attrNameLst>
                                      </p:cBhvr>
                                      <p:rCtr x="0" y="1125"/>
                                    </p:animMotion>
                                  </p:childTnLst>
                                </p:cTn>
                              </p:par>
                              <p:par>
                                <p:cTn id="96" presetID="1" presetClass="entr" presetSubtype="0" fill="hold" nodeType="withEffect">
                                  <p:stCondLst>
                                    <p:cond delay="900"/>
                                  </p:stCondLst>
                                  <p:childTnLst>
                                    <p:set>
                                      <p:cBhvr>
                                        <p:cTn id="97" dur="1" fill="hold">
                                          <p:stCondLst>
                                            <p:cond delay="0"/>
                                          </p:stCondLst>
                                        </p:cTn>
                                        <p:tgtEl>
                                          <p:spTgt spid="18"/>
                                        </p:tgtEl>
                                        <p:attrNameLst>
                                          <p:attrName>style.visibility</p:attrName>
                                        </p:attrNameLst>
                                      </p:cBhvr>
                                      <p:to>
                                        <p:strVal val="visible"/>
                                      </p:to>
                                    </p:set>
                                  </p:childTnLst>
                                </p:cTn>
                              </p:par>
                              <p:par>
                                <p:cTn id="98" presetID="10" presetClass="entr" presetSubtype="0" fill="hold" nodeType="withEffect">
                                  <p:stCondLst>
                                    <p:cond delay="90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400"/>
                                        <p:tgtEl>
                                          <p:spTgt spid="18"/>
                                        </p:tgtEl>
                                      </p:cBhvr>
                                    </p:animEffect>
                                  </p:childTnLst>
                                </p:cTn>
                              </p:par>
                              <p:par>
                                <p:cTn id="101" presetID="42" presetClass="path" presetSubtype="0" decel="100000" fill="hold" nodeType="withEffect">
                                  <p:stCondLst>
                                    <p:cond delay="900"/>
                                  </p:stCondLst>
                                  <p:childTnLst>
                                    <p:animMotion origin="layout" path="M 4.88246E-7 0 L 4.88246E-7 0.02267 " pathEditMode="relative" rAng="0" ptsTypes="AA">
                                      <p:cBhvr>
                                        <p:cTn id="102" dur="400" spd="-100000" fill="hold"/>
                                        <p:tgtEl>
                                          <p:spTgt spid="18"/>
                                        </p:tgtEl>
                                        <p:attrNameLst>
                                          <p:attrName>ppt_x</p:attrName>
                                          <p:attrName>ppt_y</p:attrName>
                                        </p:attrNameLst>
                                      </p:cBhvr>
                                      <p:rCtr x="0" y="1125"/>
                                    </p:animMotion>
                                  </p:childTnLst>
                                </p:cTn>
                              </p:par>
                              <p:par>
                                <p:cTn id="103" presetID="1" presetClass="entr" presetSubtype="0" fill="hold" nodeType="withEffect">
                                  <p:stCondLst>
                                    <p:cond delay="1000"/>
                                  </p:stCondLst>
                                  <p:childTnLst>
                                    <p:set>
                                      <p:cBhvr>
                                        <p:cTn id="104" dur="1" fill="hold">
                                          <p:stCondLst>
                                            <p:cond delay="0"/>
                                          </p:stCondLst>
                                        </p:cTn>
                                        <p:tgtEl>
                                          <p:spTgt spid="19"/>
                                        </p:tgtEl>
                                        <p:attrNameLst>
                                          <p:attrName>style.visibility</p:attrName>
                                        </p:attrNameLst>
                                      </p:cBhvr>
                                      <p:to>
                                        <p:strVal val="visible"/>
                                      </p:to>
                                    </p:set>
                                  </p:childTnLst>
                                </p:cTn>
                              </p:par>
                              <p:par>
                                <p:cTn id="105" presetID="10" presetClass="entr" presetSubtype="0" fill="hold" nodeType="withEffect">
                                  <p:stCondLst>
                                    <p:cond delay="10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400"/>
                                        <p:tgtEl>
                                          <p:spTgt spid="19"/>
                                        </p:tgtEl>
                                      </p:cBhvr>
                                    </p:animEffect>
                                  </p:childTnLst>
                                </p:cTn>
                              </p:par>
                              <p:par>
                                <p:cTn id="108" presetID="42" presetClass="path" presetSubtype="0" decel="100000" fill="hold" nodeType="withEffect">
                                  <p:stCondLst>
                                    <p:cond delay="1000"/>
                                  </p:stCondLst>
                                  <p:childTnLst>
                                    <p:animMotion origin="layout" path="M 2.91139E-6 0 L 2.91139E-6 0.02267 " pathEditMode="relative" rAng="0" ptsTypes="AA">
                                      <p:cBhvr>
                                        <p:cTn id="109" dur="400" spd="-100000" fill="hold"/>
                                        <p:tgtEl>
                                          <p:spTgt spid="19"/>
                                        </p:tgtEl>
                                        <p:attrNameLst>
                                          <p:attrName>ppt_x</p:attrName>
                                          <p:attrName>ppt_y</p:attrName>
                                        </p:attrNameLst>
                                      </p:cBhvr>
                                      <p:rCtr x="0" y="1125"/>
                                    </p:animMotion>
                                  </p:childTnLst>
                                </p:cTn>
                              </p:par>
                            </p:childTnLst>
                          </p:cTn>
                        </p:par>
                        <p:par>
                          <p:cTn id="110" fill="hold">
                            <p:stCondLst>
                              <p:cond delay="1400"/>
                            </p:stCondLst>
                            <p:childTnLst>
                              <p:par>
                                <p:cTn id="111" presetID="10" presetClass="entr" presetSubtype="0" fill="hold" nodeType="after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fade">
                                      <p:cBhvr>
                                        <p:cTn id="113" dur="400"/>
                                        <p:tgtEl>
                                          <p:spTgt spid="7"/>
                                        </p:tgtEl>
                                      </p:cBhvr>
                                    </p:animEffect>
                                  </p:childTnLst>
                                </p:cTn>
                              </p:par>
                              <p:par>
                                <p:cTn id="114" presetID="10" presetClass="entr" presetSubtype="0" fill="hold" nodeType="withEffect">
                                  <p:stCondLst>
                                    <p:cond delay="10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400"/>
                                        <p:tgtEl>
                                          <p:spTgt spid="20"/>
                                        </p:tgtEl>
                                      </p:cBhvr>
                                    </p:animEffect>
                                  </p:childTnLst>
                                </p:cTn>
                              </p:par>
                              <p:par>
                                <p:cTn id="117" presetID="10" presetClass="entr" presetSubtype="0" fill="hold" nodeType="withEffect">
                                  <p:stCondLst>
                                    <p:cond delay="200"/>
                                  </p:stCondLst>
                                  <p:childTnLst>
                                    <p:set>
                                      <p:cBhvr>
                                        <p:cTn id="118" dur="1" fill="hold">
                                          <p:stCondLst>
                                            <p:cond delay="0"/>
                                          </p:stCondLst>
                                        </p:cTn>
                                        <p:tgtEl>
                                          <p:spTgt spid="21"/>
                                        </p:tgtEl>
                                        <p:attrNameLst>
                                          <p:attrName>style.visibility</p:attrName>
                                        </p:attrNameLst>
                                      </p:cBhvr>
                                      <p:to>
                                        <p:strVal val="visible"/>
                                      </p:to>
                                    </p:set>
                                    <p:animEffect transition="in" filter="fade">
                                      <p:cBhvr>
                                        <p:cTn id="119" dur="400"/>
                                        <p:tgtEl>
                                          <p:spTgt spid="21"/>
                                        </p:tgtEl>
                                      </p:cBhvr>
                                    </p:animEffect>
                                  </p:childTnLst>
                                </p:cTn>
                              </p:par>
                            </p:childTnLst>
                          </p:cTn>
                        </p:par>
                        <p:par>
                          <p:cTn id="120" fill="hold">
                            <p:stCondLst>
                              <p:cond delay="2000"/>
                            </p:stCondLst>
                            <p:childTnLst>
                              <p:par>
                                <p:cTn id="121" presetID="10" presetClass="entr" presetSubtype="0" fill="hold" nodeType="after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fade">
                                      <p:cBhvr>
                                        <p:cTn id="123" dur="500"/>
                                        <p:tgtEl>
                                          <p:spTgt spid="22"/>
                                        </p:tgtEl>
                                      </p:cBhvr>
                                    </p:animEffect>
                                  </p:childTnLst>
                                </p:cTn>
                              </p:par>
                            </p:childTnLst>
                          </p:cTn>
                        </p:par>
                        <p:par>
                          <p:cTn id="124" fill="hold">
                            <p:stCondLst>
                              <p:cond delay="2500"/>
                            </p:stCondLst>
                            <p:childTnLst>
                              <p:par>
                                <p:cTn id="125" presetID="2" presetClass="entr" presetSubtype="8" decel="5000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additive="base">
                                        <p:cTn id="127" dur="200" fill="hold"/>
                                        <p:tgtEl>
                                          <p:spTgt spid="24"/>
                                        </p:tgtEl>
                                        <p:attrNameLst>
                                          <p:attrName>ppt_x</p:attrName>
                                        </p:attrNameLst>
                                      </p:cBhvr>
                                      <p:tavLst>
                                        <p:tav tm="0">
                                          <p:val>
                                            <p:strVal val="0-#ppt_w/2"/>
                                          </p:val>
                                        </p:tav>
                                        <p:tav tm="100000">
                                          <p:val>
                                            <p:strVal val="#ppt_x"/>
                                          </p:val>
                                        </p:tav>
                                      </p:tavLst>
                                    </p:anim>
                                    <p:anim calcmode="lin" valueType="num">
                                      <p:cBhvr additive="base">
                                        <p:cTn id="128" dur="200" fill="hold"/>
                                        <p:tgtEl>
                                          <p:spTgt spid="24"/>
                                        </p:tgtEl>
                                        <p:attrNameLst>
                                          <p:attrName>ppt_y</p:attrName>
                                        </p:attrNameLst>
                                      </p:cBhvr>
                                      <p:tavLst>
                                        <p:tav tm="0">
                                          <p:val>
                                            <p:strVal val="#ppt_y"/>
                                          </p:val>
                                        </p:tav>
                                        <p:tav tm="100000">
                                          <p:val>
                                            <p:strVal val="#ppt_y"/>
                                          </p:val>
                                        </p:tav>
                                      </p:tavLst>
                                    </p:anim>
                                  </p:childTnLst>
                                </p:cTn>
                              </p:par>
                            </p:childTnLst>
                          </p:cTn>
                        </p:par>
                        <p:par>
                          <p:cTn id="129" fill="hold">
                            <p:stCondLst>
                              <p:cond delay="2700"/>
                            </p:stCondLst>
                            <p:childTnLst>
                              <p:par>
                                <p:cTn id="130" presetID="1" presetClass="entr" presetSubtype="0" fill="hold" nodeType="afterEffect">
                                  <p:stCondLst>
                                    <p:cond delay="0"/>
                                  </p:stCondLst>
                                  <p:childTnLst>
                                    <p:set>
                                      <p:cBhvr>
                                        <p:cTn id="131" dur="1" fill="hold">
                                          <p:stCondLst>
                                            <p:cond delay="0"/>
                                          </p:stCondLst>
                                        </p:cTn>
                                        <p:tgtEl>
                                          <p:spTgt spid="25"/>
                                        </p:tgtEl>
                                        <p:attrNameLst>
                                          <p:attrName>style.visibility</p:attrName>
                                        </p:attrNameLst>
                                      </p:cBhvr>
                                      <p:to>
                                        <p:strVal val="visible"/>
                                      </p:to>
                                    </p:set>
                                  </p:childTnLst>
                                </p:cTn>
                              </p:par>
                              <p:par>
                                <p:cTn id="132" presetID="10" presetClass="entr" presetSubtype="0" fill="hold" nodeType="with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fade">
                                      <p:cBhvr>
                                        <p:cTn id="134" dur="400"/>
                                        <p:tgtEl>
                                          <p:spTgt spid="25"/>
                                        </p:tgtEl>
                                      </p:cBhvr>
                                    </p:animEffect>
                                  </p:childTnLst>
                                </p:cTn>
                              </p:par>
                              <p:par>
                                <p:cTn id="135" presetID="42" presetClass="path" presetSubtype="0" decel="100000" fill="hold" nodeType="withEffect">
                                  <p:stCondLst>
                                    <p:cond delay="0"/>
                                  </p:stCondLst>
                                  <p:childTnLst>
                                    <p:animMotion origin="layout" path="M -1.80832E-6 1.8328E-6 L -0.02821 1.8328E-6 " pathEditMode="relative" rAng="0" ptsTypes="AA">
                                      <p:cBhvr>
                                        <p:cTn id="136" dur="400" spd="-100000" fill="hold"/>
                                        <p:tgtEl>
                                          <p:spTgt spid="25"/>
                                        </p:tgtEl>
                                        <p:attrNameLst>
                                          <p:attrName>ppt_x</p:attrName>
                                          <p:attrName>ppt_y</p:attrName>
                                        </p:attrNameLst>
                                      </p:cBhvr>
                                      <p:rCtr x="-1410" y="0"/>
                                    </p:animMotion>
                                  </p:childTnLst>
                                </p:cTn>
                              </p:par>
                              <p:par>
                                <p:cTn id="137" presetID="1" presetClass="entr" presetSubtype="0" fill="hold" nodeType="withEffect">
                                  <p:stCondLst>
                                    <p:cond delay="100"/>
                                  </p:stCondLst>
                                  <p:childTnLst>
                                    <p:set>
                                      <p:cBhvr>
                                        <p:cTn id="138" dur="1" fill="hold">
                                          <p:stCondLst>
                                            <p:cond delay="0"/>
                                          </p:stCondLst>
                                        </p:cTn>
                                        <p:tgtEl>
                                          <p:spTgt spid="26"/>
                                        </p:tgtEl>
                                        <p:attrNameLst>
                                          <p:attrName>style.visibility</p:attrName>
                                        </p:attrNameLst>
                                      </p:cBhvr>
                                      <p:to>
                                        <p:strVal val="visible"/>
                                      </p:to>
                                    </p:set>
                                  </p:childTnLst>
                                </p:cTn>
                              </p:par>
                              <p:par>
                                <p:cTn id="139" presetID="10" presetClass="entr" presetSubtype="0" fill="hold" nodeType="withEffect">
                                  <p:stCondLst>
                                    <p:cond delay="100"/>
                                  </p:stCondLst>
                                  <p:childTnLst>
                                    <p:set>
                                      <p:cBhvr>
                                        <p:cTn id="140" dur="1" fill="hold">
                                          <p:stCondLst>
                                            <p:cond delay="0"/>
                                          </p:stCondLst>
                                        </p:cTn>
                                        <p:tgtEl>
                                          <p:spTgt spid="26"/>
                                        </p:tgtEl>
                                        <p:attrNameLst>
                                          <p:attrName>style.visibility</p:attrName>
                                        </p:attrNameLst>
                                      </p:cBhvr>
                                      <p:to>
                                        <p:strVal val="visible"/>
                                      </p:to>
                                    </p:set>
                                    <p:animEffect transition="in" filter="fade">
                                      <p:cBhvr>
                                        <p:cTn id="141" dur="400"/>
                                        <p:tgtEl>
                                          <p:spTgt spid="26"/>
                                        </p:tgtEl>
                                      </p:cBhvr>
                                    </p:animEffect>
                                  </p:childTnLst>
                                </p:cTn>
                              </p:par>
                              <p:par>
                                <p:cTn id="142" presetID="42" presetClass="path" presetSubtype="0" decel="100000" fill="hold" nodeType="withEffect">
                                  <p:stCondLst>
                                    <p:cond delay="100"/>
                                  </p:stCondLst>
                                  <p:childTnLst>
                                    <p:animMotion origin="layout" path="M -2.11701E-6 -3.07235E-7 L -2.11701E-6 0.02263 " pathEditMode="relative" rAng="0" ptsTypes="AA">
                                      <p:cBhvr>
                                        <p:cTn id="143" dur="400" spd="-100000" fill="hold"/>
                                        <p:tgtEl>
                                          <p:spTgt spid="26"/>
                                        </p:tgtEl>
                                        <p:attrNameLst>
                                          <p:attrName>ppt_x</p:attrName>
                                          <p:attrName>ppt_y</p:attrName>
                                        </p:attrNameLst>
                                      </p:cBhvr>
                                      <p:rCtr x="0" y="1123"/>
                                    </p:animMotion>
                                  </p:childTnLst>
                                </p:cTn>
                              </p:par>
                              <p:par>
                                <p:cTn id="144" presetID="1" presetClass="entr" presetSubtype="0" fill="hold" nodeType="withEffect">
                                  <p:stCondLst>
                                    <p:cond delay="200"/>
                                  </p:stCondLst>
                                  <p:childTnLst>
                                    <p:set>
                                      <p:cBhvr>
                                        <p:cTn id="145" dur="1" fill="hold">
                                          <p:stCondLst>
                                            <p:cond delay="0"/>
                                          </p:stCondLst>
                                        </p:cTn>
                                        <p:tgtEl>
                                          <p:spTgt spid="27"/>
                                        </p:tgtEl>
                                        <p:attrNameLst>
                                          <p:attrName>style.visibility</p:attrName>
                                        </p:attrNameLst>
                                      </p:cBhvr>
                                      <p:to>
                                        <p:strVal val="visible"/>
                                      </p:to>
                                    </p:set>
                                  </p:childTnLst>
                                </p:cTn>
                              </p:par>
                              <p:par>
                                <p:cTn id="146" presetID="10" presetClass="entr" presetSubtype="0" fill="hold" nodeType="withEffect">
                                  <p:stCondLst>
                                    <p:cond delay="200"/>
                                  </p:stCondLst>
                                  <p:childTnLst>
                                    <p:set>
                                      <p:cBhvr>
                                        <p:cTn id="147" dur="1" fill="hold">
                                          <p:stCondLst>
                                            <p:cond delay="0"/>
                                          </p:stCondLst>
                                        </p:cTn>
                                        <p:tgtEl>
                                          <p:spTgt spid="27"/>
                                        </p:tgtEl>
                                        <p:attrNameLst>
                                          <p:attrName>style.visibility</p:attrName>
                                        </p:attrNameLst>
                                      </p:cBhvr>
                                      <p:to>
                                        <p:strVal val="visible"/>
                                      </p:to>
                                    </p:set>
                                    <p:animEffect transition="in" filter="fade">
                                      <p:cBhvr>
                                        <p:cTn id="148" dur="400"/>
                                        <p:tgtEl>
                                          <p:spTgt spid="27"/>
                                        </p:tgtEl>
                                      </p:cBhvr>
                                    </p:animEffect>
                                  </p:childTnLst>
                                </p:cTn>
                              </p:par>
                              <p:par>
                                <p:cTn id="149" presetID="42" presetClass="path" presetSubtype="0" decel="100000" fill="hold" nodeType="withEffect">
                                  <p:stCondLst>
                                    <p:cond delay="200"/>
                                  </p:stCondLst>
                                  <p:childTnLst>
                                    <p:animMotion origin="layout" path="M -1.80832E-6 1.8328E-6 L -0.02821 1.8328E-6 " pathEditMode="relative" rAng="0" ptsTypes="AA">
                                      <p:cBhvr>
                                        <p:cTn id="150" dur="400" spd="-100000" fill="hold"/>
                                        <p:tgtEl>
                                          <p:spTgt spid="27"/>
                                        </p:tgtEl>
                                        <p:attrNameLst>
                                          <p:attrName>ppt_x</p:attrName>
                                          <p:attrName>ppt_y</p:attrName>
                                        </p:attrNameLst>
                                      </p:cBhvr>
                                      <p:rCtr x="-1410" y="0"/>
                                    </p:animMotion>
                                  </p:childTnLst>
                                </p:cTn>
                              </p:par>
                              <p:par>
                                <p:cTn id="151" presetID="1" presetClass="entr" presetSubtype="0" fill="hold" nodeType="withEffect">
                                  <p:stCondLst>
                                    <p:cond delay="300"/>
                                  </p:stCondLst>
                                  <p:childTnLst>
                                    <p:set>
                                      <p:cBhvr>
                                        <p:cTn id="152" dur="1" fill="hold">
                                          <p:stCondLst>
                                            <p:cond delay="0"/>
                                          </p:stCondLst>
                                        </p:cTn>
                                        <p:tgtEl>
                                          <p:spTgt spid="28"/>
                                        </p:tgtEl>
                                        <p:attrNameLst>
                                          <p:attrName>style.visibility</p:attrName>
                                        </p:attrNameLst>
                                      </p:cBhvr>
                                      <p:to>
                                        <p:strVal val="visible"/>
                                      </p:to>
                                    </p:set>
                                  </p:childTnLst>
                                </p:cTn>
                              </p:par>
                              <p:par>
                                <p:cTn id="153" presetID="10" presetClass="entr" presetSubtype="0" fill="hold" nodeType="withEffect">
                                  <p:stCondLst>
                                    <p:cond delay="300"/>
                                  </p:stCondLst>
                                  <p:childTnLst>
                                    <p:set>
                                      <p:cBhvr>
                                        <p:cTn id="154" dur="1" fill="hold">
                                          <p:stCondLst>
                                            <p:cond delay="0"/>
                                          </p:stCondLst>
                                        </p:cTn>
                                        <p:tgtEl>
                                          <p:spTgt spid="28"/>
                                        </p:tgtEl>
                                        <p:attrNameLst>
                                          <p:attrName>style.visibility</p:attrName>
                                        </p:attrNameLst>
                                      </p:cBhvr>
                                      <p:to>
                                        <p:strVal val="visible"/>
                                      </p:to>
                                    </p:set>
                                    <p:animEffect transition="in" filter="fade">
                                      <p:cBhvr>
                                        <p:cTn id="155" dur="400"/>
                                        <p:tgtEl>
                                          <p:spTgt spid="28"/>
                                        </p:tgtEl>
                                      </p:cBhvr>
                                    </p:animEffect>
                                  </p:childTnLst>
                                </p:cTn>
                              </p:par>
                              <p:par>
                                <p:cTn id="156" presetID="42" presetClass="path" presetSubtype="0" decel="100000" fill="hold" nodeType="withEffect">
                                  <p:stCondLst>
                                    <p:cond delay="300"/>
                                  </p:stCondLst>
                                  <p:childTnLst>
                                    <p:animMotion origin="layout" path="M -2.11701E-6 -3.07235E-7 L -2.11701E-6 0.02263 " pathEditMode="relative" rAng="0" ptsTypes="AA">
                                      <p:cBhvr>
                                        <p:cTn id="157" dur="400" spd="-100000" fill="hold"/>
                                        <p:tgtEl>
                                          <p:spTgt spid="28"/>
                                        </p:tgtEl>
                                        <p:attrNameLst>
                                          <p:attrName>ppt_x</p:attrName>
                                          <p:attrName>ppt_y</p:attrName>
                                        </p:attrNameLst>
                                      </p:cBhvr>
                                      <p:rCtr x="0" y="1123"/>
                                    </p:animMotion>
                                  </p:childTnLst>
                                </p:cTn>
                              </p:par>
                            </p:childTnLst>
                          </p:cTn>
                        </p:par>
                        <p:par>
                          <p:cTn id="158" fill="hold">
                            <p:stCondLst>
                              <p:cond delay="3400"/>
                            </p:stCondLst>
                            <p:childTnLst>
                              <p:par>
                                <p:cTn id="159" presetID="1" presetClass="entr" presetSubtype="0" fill="hold" nodeType="afterEffect">
                                  <p:stCondLst>
                                    <p:cond delay="0"/>
                                  </p:stCondLst>
                                  <p:childTnLst>
                                    <p:set>
                                      <p:cBhvr>
                                        <p:cTn id="16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3381</TotalTime>
  <Words>300</Words>
  <Application>Microsoft Macintosh PowerPoint</Application>
  <PresentationFormat>Custom</PresentationFormat>
  <Paragraphs>44</Paragraphs>
  <Slides>7</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Calibri</vt:lpstr>
      <vt:lpstr>Century Gothic</vt:lpstr>
      <vt:lpstr>Arial</vt: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MonkeyBusiness</Manager>
  <Company>MonkeyBusiness</Company>
  <LinksUpToDate>false</LinksUpToDate>
  <SharedDoc>false</SharedDoc>
  <HyperlinkBase>www.monkeybusiness.com.br</HyperlinkBase>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MonkeyBusiness</dc:title>
  <dc:subject>Direção de Arte</dc:subject>
  <dc:creator>MonkeyBusiness</dc:creator>
  <cp:keywords/>
  <dc:description>www.monkeybusiness.com.br_x000d_contato@monkeybusiness.com.br_x000d_(55 11) 2729.9615 / 2615.6096</dc:description>
  <cp:lastModifiedBy>Microsoft Office User</cp:lastModifiedBy>
  <cp:revision>198</cp:revision>
  <dcterms:created xsi:type="dcterms:W3CDTF">2011-08-24T22:15:08Z</dcterms:created>
  <dcterms:modified xsi:type="dcterms:W3CDTF">2017-04-20T17:36:33Z</dcterms:modified>
  <cp:category>Agência de Apresentações Profissionais</cp:category>
</cp:coreProperties>
</file>